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6"/>
  </p:notesMasterIdLst>
  <p:sldIdLst>
    <p:sldId id="256" r:id="rId3"/>
    <p:sldId id="258" r:id="rId4"/>
    <p:sldId id="261" r:id="rId5"/>
    <p:sldId id="297" r:id="rId6"/>
    <p:sldId id="296" r:id="rId7"/>
    <p:sldId id="263" r:id="rId8"/>
    <p:sldId id="268" r:id="rId9"/>
    <p:sldId id="298" r:id="rId10"/>
    <p:sldId id="262" r:id="rId11"/>
    <p:sldId id="271" r:id="rId12"/>
    <p:sldId id="275" r:id="rId13"/>
    <p:sldId id="273" r:id="rId14"/>
    <p:sldId id="259" r:id="rId15"/>
    <p:sldId id="272" r:id="rId16"/>
    <p:sldId id="260" r:id="rId17"/>
    <p:sldId id="264" r:id="rId18"/>
    <p:sldId id="265" r:id="rId19"/>
    <p:sldId id="266" r:id="rId20"/>
    <p:sldId id="267" r:id="rId21"/>
    <p:sldId id="269" r:id="rId22"/>
    <p:sldId id="270" r:id="rId23"/>
    <p:sldId id="274" r:id="rId24"/>
    <p:sldId id="276" r:id="rId25"/>
    <p:sldId id="277" r:id="rId26"/>
    <p:sldId id="25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9144000" cy="5143500" type="screen16x9"/>
  <p:notesSz cx="6858000" cy="9144000"/>
  <p:embeddedFontLst>
    <p:embeddedFont>
      <p:font typeface="Albert Sans" panose="020B0604020202020204" charset="0"/>
      <p:regular r:id="rId47"/>
      <p:bold r:id="rId48"/>
      <p:italic r:id="rId49"/>
      <p:boldItalic r:id="rId50"/>
    </p:embeddedFont>
    <p:embeddedFont>
      <p:font typeface="Amatic SC" panose="00000500000000000000" pitchFamily="2" charset="-79"/>
      <p:regular r:id="rId51"/>
      <p:bold r:id="rId52"/>
    </p:embeddedFont>
    <p:embeddedFont>
      <p:font typeface="Anaheim" panose="020B0604020202020204" charset="0"/>
      <p:regular r:id="rId53"/>
    </p:embeddedFont>
    <p:embeddedFont>
      <p:font typeface="DM Sans" pitchFamily="2"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Mulish" panose="020B0604020202020204" charset="0"/>
      <p:regular r:id="rId62"/>
      <p:bold r:id="rId63"/>
      <p:italic r:id="rId64"/>
      <p:boldItalic r:id="rId65"/>
    </p:embeddedFont>
    <p:embeddedFont>
      <p:font typeface="Nunito Light" pitchFamily="2" charset="0"/>
      <p:regular r:id="rId66"/>
      <p: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Medium"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2539AA-B111-4103-8029-B08BB70C4C08}">
  <a:tblStyle styleId="{B32539AA-B111-4103-8029-B08BB70C4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B210BB-82D3-40C9-BD84-46612230A1E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dgm:t>
        <a:bodyPr/>
        <a:lstStyle/>
        <a:p>
          <a:r>
            <a:rPr lang="en-US" dirty="0"/>
            <a:t>Social Media</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Twitter</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a:t>LinkedIn</a:t>
          </a:r>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D10477D0-1830-425F-80C7-707EF85C16D4}" type="pres">
      <dgm:prSet presAssocID="{5624EFD3-73D3-4B40-94A5-779881A68A35}" presName="hierChild1" presStyleCnt="0">
        <dgm:presLayoutVars>
          <dgm:orgChart val="1"/>
          <dgm:chPref val="1"/>
          <dgm:dir/>
          <dgm:animOne val="branch"/>
          <dgm:animLvl val="lvl"/>
          <dgm:resizeHandles/>
        </dgm:presLayoutVars>
      </dgm:prSet>
      <dgm:spPr/>
    </dgm:pt>
    <dgm:pt modelId="{E257817E-E1AB-4566-BC60-B5629F6C632A}" type="pres">
      <dgm:prSet presAssocID="{15AB3DD9-3CDF-4839-8218-6DB4F5C4A66B}" presName="hierRoot1" presStyleCnt="0">
        <dgm:presLayoutVars>
          <dgm:hierBranch val="init"/>
        </dgm:presLayoutVars>
      </dgm:prSet>
      <dgm:spPr/>
    </dgm:pt>
    <dgm:pt modelId="{2DD05816-BF6F-4B91-A336-0282005C9F71}" type="pres">
      <dgm:prSet presAssocID="{15AB3DD9-3CDF-4839-8218-6DB4F5C4A66B}" presName="rootComposite1" presStyleCnt="0"/>
      <dgm:spPr/>
    </dgm:pt>
    <dgm:pt modelId="{EFF6CA29-68C7-4582-B910-27DD64B001BE}" type="pres">
      <dgm:prSet presAssocID="{15AB3DD9-3CDF-4839-8218-6DB4F5C4A66B}" presName="rootText1" presStyleLbl="node0" presStyleIdx="0" presStyleCnt="1">
        <dgm:presLayoutVars>
          <dgm:chPref val="3"/>
        </dgm:presLayoutVars>
      </dgm:prSet>
      <dgm:spPr/>
    </dgm:pt>
    <dgm:pt modelId="{9C97C733-C445-4890-85CD-2C4C4E18EF35}" type="pres">
      <dgm:prSet presAssocID="{15AB3DD9-3CDF-4839-8218-6DB4F5C4A66B}" presName="rootConnector1" presStyleLbl="node1" presStyleIdx="0" presStyleCnt="0"/>
      <dgm:spPr/>
    </dgm:pt>
    <dgm:pt modelId="{82C340C4-7480-4CFA-8572-23C17BF79919}" type="pres">
      <dgm:prSet presAssocID="{15AB3DD9-3CDF-4839-8218-6DB4F5C4A66B}" presName="hierChild2" presStyleCnt="0"/>
      <dgm:spPr/>
    </dgm:pt>
    <dgm:pt modelId="{AE890D32-0F53-46D0-9030-BE719B5CD44B}" type="pres">
      <dgm:prSet presAssocID="{25F75DB7-E06F-445B-9DEE-E3A750B346BD}" presName="Name64" presStyleLbl="parChTrans1D2" presStyleIdx="0" presStyleCnt="2"/>
      <dgm:spPr/>
    </dgm:pt>
    <dgm:pt modelId="{F9FC89D0-4AF4-4B50-997E-117D75DECBF4}" type="pres">
      <dgm:prSet presAssocID="{42CEAECC-AC0D-4AF7-9F4C-27905FAB1EC9}" presName="hierRoot2" presStyleCnt="0">
        <dgm:presLayoutVars>
          <dgm:hierBranch val="init"/>
        </dgm:presLayoutVars>
      </dgm:prSet>
      <dgm:spPr/>
    </dgm:pt>
    <dgm:pt modelId="{0D2990A4-4040-4431-9BE7-5D120B3A08C5}" type="pres">
      <dgm:prSet presAssocID="{42CEAECC-AC0D-4AF7-9F4C-27905FAB1EC9}" presName="rootComposite" presStyleCnt="0"/>
      <dgm:spPr/>
    </dgm:pt>
    <dgm:pt modelId="{68C3E99F-8475-46D5-88C8-6D95B62A35B9}" type="pres">
      <dgm:prSet presAssocID="{42CEAECC-AC0D-4AF7-9F4C-27905FAB1EC9}" presName="rootText" presStyleLbl="node2" presStyleIdx="0" presStyleCnt="2" custLinFactY="-25851" custLinFactNeighborX="108" custLinFactNeighborY="-100000">
        <dgm:presLayoutVars>
          <dgm:chPref val="3"/>
        </dgm:presLayoutVars>
      </dgm:prSet>
      <dgm:spPr/>
    </dgm:pt>
    <dgm:pt modelId="{09DEA30A-8FB7-46E7-A6D3-82BBE7BD5E28}" type="pres">
      <dgm:prSet presAssocID="{42CEAECC-AC0D-4AF7-9F4C-27905FAB1EC9}" presName="rootConnector" presStyleLbl="node2" presStyleIdx="0" presStyleCnt="2"/>
      <dgm:spPr/>
    </dgm:pt>
    <dgm:pt modelId="{7944DDE1-DB94-4D0D-82F7-69B19F568486}" type="pres">
      <dgm:prSet presAssocID="{42CEAECC-AC0D-4AF7-9F4C-27905FAB1EC9}" presName="hierChild4" presStyleCnt="0"/>
      <dgm:spPr/>
    </dgm:pt>
    <dgm:pt modelId="{46C51920-3114-4AB4-AFB3-2622AFCFEF87}" type="pres">
      <dgm:prSet presAssocID="{42CEAECC-AC0D-4AF7-9F4C-27905FAB1EC9}" presName="hierChild5" presStyleCnt="0"/>
      <dgm:spPr/>
    </dgm:pt>
    <dgm:pt modelId="{8D60A596-B8BC-4DBE-85EB-84EF23D67C1D}" type="pres">
      <dgm:prSet presAssocID="{AAE4821A-FF66-4064-90DE-E2588DC0A2BA}" presName="Name64" presStyleLbl="parChTrans1D2" presStyleIdx="1" presStyleCnt="2"/>
      <dgm:spPr/>
    </dgm:pt>
    <dgm:pt modelId="{EF570E15-C359-478E-9306-5A73DD2DF441}" type="pres">
      <dgm:prSet presAssocID="{7D551165-1F9A-46F7-A8D6-EE1253CB7A2D}" presName="hierRoot2" presStyleCnt="0">
        <dgm:presLayoutVars>
          <dgm:hierBranch val="init"/>
        </dgm:presLayoutVars>
      </dgm:prSet>
      <dgm:spPr/>
    </dgm:pt>
    <dgm:pt modelId="{0848C995-6A2A-4802-ADE3-C454E3008384}" type="pres">
      <dgm:prSet presAssocID="{7D551165-1F9A-46F7-A8D6-EE1253CB7A2D}" presName="rootComposite" presStyleCnt="0"/>
      <dgm:spPr/>
    </dgm:pt>
    <dgm:pt modelId="{243886A1-60E2-4402-B01A-EB2DC36CCE12}" type="pres">
      <dgm:prSet presAssocID="{7D551165-1F9A-46F7-A8D6-EE1253CB7A2D}" presName="rootText" presStyleLbl="node2" presStyleIdx="1" presStyleCnt="2" custLinFactY="18044" custLinFactNeighborX="108" custLinFactNeighborY="100000">
        <dgm:presLayoutVars>
          <dgm:chPref val="3"/>
        </dgm:presLayoutVars>
      </dgm:prSet>
      <dgm:spPr/>
    </dgm:pt>
    <dgm:pt modelId="{949C45AA-D88C-4D10-B4FF-39B35C2CEB4D}" type="pres">
      <dgm:prSet presAssocID="{7D551165-1F9A-46F7-A8D6-EE1253CB7A2D}" presName="rootConnector" presStyleLbl="node2" presStyleIdx="1" presStyleCnt="2"/>
      <dgm:spPr/>
    </dgm:pt>
    <dgm:pt modelId="{A7F16F50-8160-4B05-8B3A-22D85285710F}" type="pres">
      <dgm:prSet presAssocID="{7D551165-1F9A-46F7-A8D6-EE1253CB7A2D}" presName="hierChild4" presStyleCnt="0"/>
      <dgm:spPr/>
    </dgm:pt>
    <dgm:pt modelId="{5FC39258-4F9D-4328-8D5C-BDA07066A545}" type="pres">
      <dgm:prSet presAssocID="{7D551165-1F9A-46F7-A8D6-EE1253CB7A2D}" presName="hierChild5" presStyleCnt="0"/>
      <dgm:spPr/>
    </dgm:pt>
    <dgm:pt modelId="{388FE02A-816D-4E8A-B219-1636E283DE2F}" type="pres">
      <dgm:prSet presAssocID="{15AB3DD9-3CDF-4839-8218-6DB4F5C4A66B}" presName="hierChild3" presStyleCnt="0"/>
      <dgm:spPr/>
    </dgm:pt>
  </dgm:ptLst>
  <dgm:cxnLst>
    <dgm:cxn modelId="{A3FAE906-4A12-4D9C-A446-42BB82192A22}" type="presOf" srcId="{15AB3DD9-3CDF-4839-8218-6DB4F5C4A66B}" destId="{EFF6CA29-68C7-4582-B910-27DD64B001BE}" srcOrd="0" destOrd="0" presId="urn:microsoft.com/office/officeart/2009/3/layout/HorizontalOrganizationChart"/>
    <dgm:cxn modelId="{B525DA1F-A6C5-4C74-B103-1BFA275DF751}" type="presOf" srcId="{7D551165-1F9A-46F7-A8D6-EE1253CB7A2D}" destId="{949C45AA-D88C-4D10-B4FF-39B35C2CEB4D}" srcOrd="1" destOrd="0" presId="urn:microsoft.com/office/officeart/2009/3/layout/HorizontalOrganizationChart"/>
    <dgm:cxn modelId="{7BD06463-141D-48AA-BD18-E81893DB9F3B}" type="presOf" srcId="{AAE4821A-FF66-4064-90DE-E2588DC0A2BA}" destId="{8D60A596-B8BC-4DBE-85EB-84EF23D67C1D}"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F02556B-45CB-4C7B-AD81-584AA4EF3CF4}" type="presOf" srcId="{25F75DB7-E06F-445B-9DEE-E3A750B346BD}" destId="{AE890D32-0F53-46D0-9030-BE719B5CD44B}" srcOrd="0" destOrd="0" presId="urn:microsoft.com/office/officeart/2009/3/layout/HorizontalOrganizationChart"/>
    <dgm:cxn modelId="{9E5B5E4E-8103-4B8C-B9BC-67ECB1A683DC}" type="presOf" srcId="{42CEAECC-AC0D-4AF7-9F4C-27905FAB1EC9}" destId="{09DEA30A-8FB7-46E7-A6D3-82BBE7BD5E28}" srcOrd="1" destOrd="0" presId="urn:microsoft.com/office/officeart/2009/3/layout/HorizontalOrganizationChart"/>
    <dgm:cxn modelId="{F0B7736F-B41D-490C-A42C-58EAD225DAF9}" srcId="{5624EFD3-73D3-4B40-94A5-779881A68A35}" destId="{15AB3DD9-3CDF-4839-8218-6DB4F5C4A66B}" srcOrd="0" destOrd="0" parTransId="{5F09D8E4-9083-499B-B788-178F68E33158}" sibTransId="{8A2532EA-9AFF-44D8-9AFB-4217E318E3AD}"/>
    <dgm:cxn modelId="{8686CE81-E5FB-442F-AEA0-FA9F25BE8F7F}" type="presOf" srcId="{5624EFD3-73D3-4B40-94A5-779881A68A35}" destId="{D10477D0-1830-425F-80C7-707EF85C16D4}"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438A8FBA-80E2-4C36-9E3C-36377254D531}" type="presOf" srcId="{42CEAECC-AC0D-4AF7-9F4C-27905FAB1EC9}" destId="{68C3E99F-8475-46D5-88C8-6D95B62A35B9}" srcOrd="0" destOrd="0" presId="urn:microsoft.com/office/officeart/2009/3/layout/HorizontalOrganizationChart"/>
    <dgm:cxn modelId="{E76D57D9-A2A4-42CB-931A-303583A706B2}" type="presOf" srcId="{15AB3DD9-3CDF-4839-8218-6DB4F5C4A66B}" destId="{9C97C733-C445-4890-85CD-2C4C4E18EF35}" srcOrd="1" destOrd="0" presId="urn:microsoft.com/office/officeart/2009/3/layout/HorizontalOrganizationChart"/>
    <dgm:cxn modelId="{DDDD35EA-D5A1-4894-A5D1-1264FD3633F4}" type="presOf" srcId="{7D551165-1F9A-46F7-A8D6-EE1253CB7A2D}" destId="{243886A1-60E2-4402-B01A-EB2DC36CCE12}" srcOrd="0" destOrd="0" presId="urn:microsoft.com/office/officeart/2009/3/layout/HorizontalOrganizationChart"/>
    <dgm:cxn modelId="{C9181DE7-0444-491A-85FC-BF9AF053F920}" type="presParOf" srcId="{D10477D0-1830-425F-80C7-707EF85C16D4}" destId="{E257817E-E1AB-4566-BC60-B5629F6C632A}" srcOrd="0" destOrd="0" presId="urn:microsoft.com/office/officeart/2009/3/layout/HorizontalOrganizationChart"/>
    <dgm:cxn modelId="{3539D3B7-C0CA-4C8B-A6EB-B3162649DB85}" type="presParOf" srcId="{E257817E-E1AB-4566-BC60-B5629F6C632A}" destId="{2DD05816-BF6F-4B91-A336-0282005C9F71}" srcOrd="0" destOrd="0" presId="urn:microsoft.com/office/officeart/2009/3/layout/HorizontalOrganizationChart"/>
    <dgm:cxn modelId="{D919D533-8058-48CF-8F3A-DF6C447D5B0A}" type="presParOf" srcId="{2DD05816-BF6F-4B91-A336-0282005C9F71}" destId="{EFF6CA29-68C7-4582-B910-27DD64B001BE}" srcOrd="0" destOrd="0" presId="urn:microsoft.com/office/officeart/2009/3/layout/HorizontalOrganizationChart"/>
    <dgm:cxn modelId="{247EBC97-4D9F-415F-9893-EED5752CCE25}" type="presParOf" srcId="{2DD05816-BF6F-4B91-A336-0282005C9F71}" destId="{9C97C733-C445-4890-85CD-2C4C4E18EF35}" srcOrd="1" destOrd="0" presId="urn:microsoft.com/office/officeart/2009/3/layout/HorizontalOrganizationChart"/>
    <dgm:cxn modelId="{26F4CBCD-2E69-40C6-A193-81A3F23064DC}" type="presParOf" srcId="{E257817E-E1AB-4566-BC60-B5629F6C632A}" destId="{82C340C4-7480-4CFA-8572-23C17BF79919}" srcOrd="1" destOrd="0" presId="urn:microsoft.com/office/officeart/2009/3/layout/HorizontalOrganizationChart"/>
    <dgm:cxn modelId="{BEBC7427-9361-4B5A-A288-7E169C474482}" type="presParOf" srcId="{82C340C4-7480-4CFA-8572-23C17BF79919}" destId="{AE890D32-0F53-46D0-9030-BE719B5CD44B}" srcOrd="0" destOrd="0" presId="urn:microsoft.com/office/officeart/2009/3/layout/HorizontalOrganizationChart"/>
    <dgm:cxn modelId="{D37D3082-0F19-4CA9-8B82-9B2294D98EDC}" type="presParOf" srcId="{82C340C4-7480-4CFA-8572-23C17BF79919}" destId="{F9FC89D0-4AF4-4B50-997E-117D75DECBF4}" srcOrd="1" destOrd="0" presId="urn:microsoft.com/office/officeart/2009/3/layout/HorizontalOrganizationChart"/>
    <dgm:cxn modelId="{C712BFC6-F2B7-4733-86BA-E9395D0E27D9}" type="presParOf" srcId="{F9FC89D0-4AF4-4B50-997E-117D75DECBF4}" destId="{0D2990A4-4040-4431-9BE7-5D120B3A08C5}" srcOrd="0" destOrd="0" presId="urn:microsoft.com/office/officeart/2009/3/layout/HorizontalOrganizationChart"/>
    <dgm:cxn modelId="{7192C794-9B4A-4284-8809-2F3CE782EFDF}" type="presParOf" srcId="{0D2990A4-4040-4431-9BE7-5D120B3A08C5}" destId="{68C3E99F-8475-46D5-88C8-6D95B62A35B9}" srcOrd="0" destOrd="0" presId="urn:microsoft.com/office/officeart/2009/3/layout/HorizontalOrganizationChart"/>
    <dgm:cxn modelId="{ED6C20CC-DB36-4959-A3C1-DBD92FB23C94}" type="presParOf" srcId="{0D2990A4-4040-4431-9BE7-5D120B3A08C5}" destId="{09DEA30A-8FB7-46E7-A6D3-82BBE7BD5E28}" srcOrd="1" destOrd="0" presId="urn:microsoft.com/office/officeart/2009/3/layout/HorizontalOrganizationChart"/>
    <dgm:cxn modelId="{1D57FD46-144D-4A5C-9A78-39B97693FF85}" type="presParOf" srcId="{F9FC89D0-4AF4-4B50-997E-117D75DECBF4}" destId="{7944DDE1-DB94-4D0D-82F7-69B19F568486}" srcOrd="1" destOrd="0" presId="urn:microsoft.com/office/officeart/2009/3/layout/HorizontalOrganizationChart"/>
    <dgm:cxn modelId="{0DB0A771-7AD4-49EF-9A80-2110773CC739}" type="presParOf" srcId="{F9FC89D0-4AF4-4B50-997E-117D75DECBF4}" destId="{46C51920-3114-4AB4-AFB3-2622AFCFEF87}" srcOrd="2" destOrd="0" presId="urn:microsoft.com/office/officeart/2009/3/layout/HorizontalOrganizationChart"/>
    <dgm:cxn modelId="{DC7E3D1B-721C-47E1-BE4C-0724AA8A7390}" type="presParOf" srcId="{82C340C4-7480-4CFA-8572-23C17BF79919}" destId="{8D60A596-B8BC-4DBE-85EB-84EF23D67C1D}" srcOrd="2" destOrd="0" presId="urn:microsoft.com/office/officeart/2009/3/layout/HorizontalOrganizationChart"/>
    <dgm:cxn modelId="{D689BC82-5EB3-41DF-B4CF-5E3A814C8A67}" type="presParOf" srcId="{82C340C4-7480-4CFA-8572-23C17BF79919}" destId="{EF570E15-C359-478E-9306-5A73DD2DF441}" srcOrd="3" destOrd="0" presId="urn:microsoft.com/office/officeart/2009/3/layout/HorizontalOrganizationChart"/>
    <dgm:cxn modelId="{2D5BBC41-F03D-4F3E-99F7-DD609939104A}" type="presParOf" srcId="{EF570E15-C359-478E-9306-5A73DD2DF441}" destId="{0848C995-6A2A-4802-ADE3-C454E3008384}" srcOrd="0" destOrd="0" presId="urn:microsoft.com/office/officeart/2009/3/layout/HorizontalOrganizationChart"/>
    <dgm:cxn modelId="{AC7BC140-2252-4C1B-9866-93A73C4D09EB}" type="presParOf" srcId="{0848C995-6A2A-4802-ADE3-C454E3008384}" destId="{243886A1-60E2-4402-B01A-EB2DC36CCE12}" srcOrd="0" destOrd="0" presId="urn:microsoft.com/office/officeart/2009/3/layout/HorizontalOrganizationChart"/>
    <dgm:cxn modelId="{AF0C8D8E-131B-448B-B6D9-3CD06BC062B3}" type="presParOf" srcId="{0848C995-6A2A-4802-ADE3-C454E3008384}" destId="{949C45AA-D88C-4D10-B4FF-39B35C2CEB4D}" srcOrd="1" destOrd="0" presId="urn:microsoft.com/office/officeart/2009/3/layout/HorizontalOrganizationChart"/>
    <dgm:cxn modelId="{2CBFF3C3-313E-4E31-9F1B-B75E034505A0}" type="presParOf" srcId="{EF570E15-C359-478E-9306-5A73DD2DF441}" destId="{A7F16F50-8160-4B05-8B3A-22D85285710F}" srcOrd="1" destOrd="0" presId="urn:microsoft.com/office/officeart/2009/3/layout/HorizontalOrganizationChart"/>
    <dgm:cxn modelId="{E6141BE9-E337-4FC3-90A3-6B1D10D8AF9E}" type="presParOf" srcId="{EF570E15-C359-478E-9306-5A73DD2DF441}" destId="{5FC39258-4F9D-4328-8D5C-BDA07066A545}" srcOrd="2" destOrd="0" presId="urn:microsoft.com/office/officeart/2009/3/layout/HorizontalOrganizationChart"/>
    <dgm:cxn modelId="{0C847C1B-333D-4755-AF09-06E791E75619}" type="presParOf" srcId="{E257817E-E1AB-4566-BC60-B5629F6C632A}" destId="{388FE02A-816D-4E8A-B219-1636E283DE2F}"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a:solidFill>
          <a:schemeClr val="accent3"/>
        </a:solidFill>
      </dgm:spPr>
      <dgm:t>
        <a:bodyPr/>
        <a:lstStyle/>
        <a:p>
          <a:r>
            <a:rPr lang="en-US" dirty="0"/>
            <a:t>Magazines</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Forbes Entrepreneur</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err="1"/>
            <a:t>Mixergy</a:t>
          </a:r>
          <a:endParaRPr lang="en-US" dirty="0"/>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5B02D3F0-1E87-402C-99C6-F9881D490FBD}">
      <dgm:prSet phldrT="[Text]"/>
      <dgm:spPr/>
      <dgm:t>
        <a:bodyPr/>
        <a:lstStyle/>
        <a:p>
          <a:r>
            <a:rPr lang="en-US" dirty="0"/>
            <a:t>Harvard Business Review</a:t>
          </a:r>
        </a:p>
      </dgm:t>
    </dgm:pt>
    <dgm:pt modelId="{78A849EB-4D70-4041-A9DE-8CB1C4393A32}" type="parTrans" cxnId="{BC703DF9-C796-47BA-9471-9B926026FB5A}">
      <dgm:prSet/>
      <dgm:spPr/>
      <dgm:t>
        <a:bodyPr/>
        <a:lstStyle/>
        <a:p>
          <a:endParaRPr lang="en-US"/>
        </a:p>
      </dgm:t>
    </dgm:pt>
    <dgm:pt modelId="{B16183BB-DFCE-4990-8A69-CEC75FF8FB93}" type="sibTrans" cxnId="{BC703DF9-C796-47BA-9471-9B926026FB5A}">
      <dgm:prSet/>
      <dgm:spPr/>
      <dgm:t>
        <a:bodyPr/>
        <a:lstStyle/>
        <a:p>
          <a:endParaRPr lang="en-US"/>
        </a:p>
      </dgm:t>
    </dgm:pt>
    <dgm:pt modelId="{B5568775-8086-45C6-8F80-E659B5F26C70}">
      <dgm:prSet phldrT="[Text]"/>
      <dgm:spPr/>
      <dgm:t>
        <a:bodyPr/>
        <a:lstStyle/>
        <a:p>
          <a:r>
            <a:rPr lang="en-US" dirty="0"/>
            <a:t>The Entrepreneurs Library</a:t>
          </a:r>
        </a:p>
      </dgm:t>
    </dgm:pt>
    <dgm:pt modelId="{B8CB4594-AEDB-4E66-86A6-C48BDEF0391F}" type="parTrans" cxnId="{1AABAAAF-27A0-4C77-8ECE-949738411A85}">
      <dgm:prSet/>
      <dgm:spPr/>
      <dgm:t>
        <a:bodyPr/>
        <a:lstStyle/>
        <a:p>
          <a:endParaRPr lang="en-US"/>
        </a:p>
      </dgm:t>
    </dgm:pt>
    <dgm:pt modelId="{552CB477-9064-468D-981B-8D0FEB60B6DA}" type="sibTrans" cxnId="{1AABAAAF-27A0-4C77-8ECE-949738411A85}">
      <dgm:prSet/>
      <dgm:spPr/>
      <dgm:t>
        <a:bodyPr/>
        <a:lstStyle/>
        <a:p>
          <a:endParaRPr lang="en-US"/>
        </a:p>
      </dgm:t>
    </dgm:pt>
    <dgm:pt modelId="{25E1D37A-4ED3-4CC2-BCD9-983CAA81EC03}">
      <dgm:prSet phldrT="[Text]"/>
      <dgm:spPr/>
      <dgm:t>
        <a:bodyPr/>
        <a:lstStyle/>
        <a:p>
          <a:r>
            <a:rPr lang="en-US" dirty="0"/>
            <a:t>Entrepreneur.com</a:t>
          </a:r>
        </a:p>
      </dgm:t>
    </dgm:pt>
    <dgm:pt modelId="{A2CB5131-29E6-44EA-81F8-909160E22676}" type="parTrans" cxnId="{929EB1B5-38A8-4F04-8F2D-5006475ADB5C}">
      <dgm:prSet/>
      <dgm:spPr/>
      <dgm:t>
        <a:bodyPr/>
        <a:lstStyle/>
        <a:p>
          <a:endParaRPr lang="en-US"/>
        </a:p>
      </dgm:t>
    </dgm:pt>
    <dgm:pt modelId="{CA28AF76-6C50-4FBF-810B-CA934B959E65}" type="sibTrans" cxnId="{929EB1B5-38A8-4F04-8F2D-5006475ADB5C}">
      <dgm:prSet/>
      <dgm:spPr/>
      <dgm:t>
        <a:bodyPr/>
        <a:lstStyle/>
        <a:p>
          <a:endParaRPr lang="en-US"/>
        </a:p>
      </dgm:t>
    </dgm:pt>
    <dgm:pt modelId="{6CCF2EEB-C5B3-4A23-A427-221F168F65AC}">
      <dgm:prSet phldrT="[Text]"/>
      <dgm:spPr/>
      <dgm:t>
        <a:bodyPr/>
        <a:lstStyle/>
        <a:p>
          <a:r>
            <a:rPr lang="en-US" dirty="0" err="1"/>
            <a:t>StartupNation</a:t>
          </a:r>
          <a:endParaRPr lang="en-US" dirty="0"/>
        </a:p>
      </dgm:t>
    </dgm:pt>
    <dgm:pt modelId="{3FE16E59-2E16-4035-A58B-C04543A6FA83}" type="parTrans" cxnId="{25300D9E-2A48-4AE0-9DA7-6F1C2FB1DC75}">
      <dgm:prSet/>
      <dgm:spPr/>
      <dgm:t>
        <a:bodyPr/>
        <a:lstStyle/>
        <a:p>
          <a:endParaRPr lang="en-US"/>
        </a:p>
      </dgm:t>
    </dgm:pt>
    <dgm:pt modelId="{9D5C8A8C-AF62-4A49-B561-C013E6407AD2}" type="sibTrans" cxnId="{25300D9E-2A48-4AE0-9DA7-6F1C2FB1DC75}">
      <dgm:prSet/>
      <dgm:spPr/>
      <dgm:t>
        <a:bodyPr/>
        <a:lstStyle/>
        <a:p>
          <a:endParaRPr lang="en-US"/>
        </a:p>
      </dgm:t>
    </dgm:pt>
    <dgm:pt modelId="{F9DDFAD8-496A-4DA2-A5AA-221971B80CC4}" type="pres">
      <dgm:prSet presAssocID="{5624EFD3-73D3-4B40-94A5-779881A68A35}" presName="hierChild1" presStyleCnt="0">
        <dgm:presLayoutVars>
          <dgm:orgChart val="1"/>
          <dgm:chPref val="1"/>
          <dgm:dir/>
          <dgm:animOne val="branch"/>
          <dgm:animLvl val="lvl"/>
          <dgm:resizeHandles/>
        </dgm:presLayoutVars>
      </dgm:prSet>
      <dgm:spPr/>
    </dgm:pt>
    <dgm:pt modelId="{A75DFBCB-1C77-41E3-97E6-FD2F1550FA46}" type="pres">
      <dgm:prSet presAssocID="{15AB3DD9-3CDF-4839-8218-6DB4F5C4A66B}" presName="hierRoot1" presStyleCnt="0">
        <dgm:presLayoutVars>
          <dgm:hierBranch val="init"/>
        </dgm:presLayoutVars>
      </dgm:prSet>
      <dgm:spPr/>
    </dgm:pt>
    <dgm:pt modelId="{111D5A79-52A0-4C87-BF82-E82921D28747}" type="pres">
      <dgm:prSet presAssocID="{15AB3DD9-3CDF-4839-8218-6DB4F5C4A66B}" presName="rootComposite1" presStyleCnt="0"/>
      <dgm:spPr/>
    </dgm:pt>
    <dgm:pt modelId="{1DB8B33B-07C9-4F59-99AB-BCB5F2FC1FE8}" type="pres">
      <dgm:prSet presAssocID="{15AB3DD9-3CDF-4839-8218-6DB4F5C4A66B}" presName="rootText1" presStyleLbl="node0" presStyleIdx="0" presStyleCnt="1">
        <dgm:presLayoutVars>
          <dgm:chPref val="3"/>
        </dgm:presLayoutVars>
      </dgm:prSet>
      <dgm:spPr/>
    </dgm:pt>
    <dgm:pt modelId="{E7FB1B51-9BB6-4B76-AD45-1C3A328EF538}" type="pres">
      <dgm:prSet presAssocID="{15AB3DD9-3CDF-4839-8218-6DB4F5C4A66B}" presName="rootConnector1" presStyleLbl="node1" presStyleIdx="0" presStyleCnt="0"/>
      <dgm:spPr/>
    </dgm:pt>
    <dgm:pt modelId="{22748A1E-1D37-40E2-86E5-24BAAB1CE439}" type="pres">
      <dgm:prSet presAssocID="{15AB3DD9-3CDF-4839-8218-6DB4F5C4A66B}" presName="hierChild2" presStyleCnt="0"/>
      <dgm:spPr/>
    </dgm:pt>
    <dgm:pt modelId="{0F149FA1-33E6-40B8-B585-AB0C904E7085}" type="pres">
      <dgm:prSet presAssocID="{25F75DB7-E06F-445B-9DEE-E3A750B346BD}" presName="Name64" presStyleLbl="parChTrans1D2" presStyleIdx="0" presStyleCnt="6"/>
      <dgm:spPr/>
    </dgm:pt>
    <dgm:pt modelId="{47570630-C787-48E8-BA4B-BCC3529619D9}" type="pres">
      <dgm:prSet presAssocID="{42CEAECC-AC0D-4AF7-9F4C-27905FAB1EC9}" presName="hierRoot2" presStyleCnt="0">
        <dgm:presLayoutVars>
          <dgm:hierBranch val="init"/>
        </dgm:presLayoutVars>
      </dgm:prSet>
      <dgm:spPr/>
    </dgm:pt>
    <dgm:pt modelId="{8694DBA8-315A-4A68-A643-A165B8EA38CD}" type="pres">
      <dgm:prSet presAssocID="{42CEAECC-AC0D-4AF7-9F4C-27905FAB1EC9}" presName="rootComposite" presStyleCnt="0"/>
      <dgm:spPr/>
    </dgm:pt>
    <dgm:pt modelId="{BC183F1C-7F6D-44F4-81BC-8A92F029F6CD}" type="pres">
      <dgm:prSet presAssocID="{42CEAECC-AC0D-4AF7-9F4C-27905FAB1EC9}" presName="rootText" presStyleLbl="node2" presStyleIdx="0" presStyleCnt="6">
        <dgm:presLayoutVars>
          <dgm:chPref val="3"/>
        </dgm:presLayoutVars>
      </dgm:prSet>
      <dgm:spPr/>
    </dgm:pt>
    <dgm:pt modelId="{E754E160-F71B-4750-AD95-3286ED8E8191}" type="pres">
      <dgm:prSet presAssocID="{42CEAECC-AC0D-4AF7-9F4C-27905FAB1EC9}" presName="rootConnector" presStyleLbl="node2" presStyleIdx="0" presStyleCnt="6"/>
      <dgm:spPr/>
    </dgm:pt>
    <dgm:pt modelId="{529840B7-5A61-4E9A-BAF4-96BA6827860A}" type="pres">
      <dgm:prSet presAssocID="{42CEAECC-AC0D-4AF7-9F4C-27905FAB1EC9}" presName="hierChild4" presStyleCnt="0"/>
      <dgm:spPr/>
    </dgm:pt>
    <dgm:pt modelId="{C0970F3B-B283-411C-A0DF-A3E679B00460}" type="pres">
      <dgm:prSet presAssocID="{42CEAECC-AC0D-4AF7-9F4C-27905FAB1EC9}" presName="hierChild5" presStyleCnt="0"/>
      <dgm:spPr/>
    </dgm:pt>
    <dgm:pt modelId="{753D9663-80BD-4D78-8CCD-41EE6258B19F}" type="pres">
      <dgm:prSet presAssocID="{AAE4821A-FF66-4064-90DE-E2588DC0A2BA}" presName="Name64" presStyleLbl="parChTrans1D2" presStyleIdx="1" presStyleCnt="6"/>
      <dgm:spPr/>
    </dgm:pt>
    <dgm:pt modelId="{95711647-9E4C-4133-80EC-39F479FC6E20}" type="pres">
      <dgm:prSet presAssocID="{7D551165-1F9A-46F7-A8D6-EE1253CB7A2D}" presName="hierRoot2" presStyleCnt="0">
        <dgm:presLayoutVars>
          <dgm:hierBranch val="init"/>
        </dgm:presLayoutVars>
      </dgm:prSet>
      <dgm:spPr/>
    </dgm:pt>
    <dgm:pt modelId="{DDEC0A6B-B64A-4D20-B9F4-6698BF5BF1E6}" type="pres">
      <dgm:prSet presAssocID="{7D551165-1F9A-46F7-A8D6-EE1253CB7A2D}" presName="rootComposite" presStyleCnt="0"/>
      <dgm:spPr/>
    </dgm:pt>
    <dgm:pt modelId="{DBFAD851-2719-41EE-88F8-0D2AC8449C93}" type="pres">
      <dgm:prSet presAssocID="{7D551165-1F9A-46F7-A8D6-EE1253CB7A2D}" presName="rootText" presStyleLbl="node2" presStyleIdx="1" presStyleCnt="6">
        <dgm:presLayoutVars>
          <dgm:chPref val="3"/>
        </dgm:presLayoutVars>
      </dgm:prSet>
      <dgm:spPr/>
    </dgm:pt>
    <dgm:pt modelId="{7058BDCE-04A5-4998-A150-9392EACF0AB1}" type="pres">
      <dgm:prSet presAssocID="{7D551165-1F9A-46F7-A8D6-EE1253CB7A2D}" presName="rootConnector" presStyleLbl="node2" presStyleIdx="1" presStyleCnt="6"/>
      <dgm:spPr/>
    </dgm:pt>
    <dgm:pt modelId="{FAC74E20-24C2-4895-A30B-F0AF299D3E08}" type="pres">
      <dgm:prSet presAssocID="{7D551165-1F9A-46F7-A8D6-EE1253CB7A2D}" presName="hierChild4" presStyleCnt="0"/>
      <dgm:spPr/>
    </dgm:pt>
    <dgm:pt modelId="{41D294A3-5E11-4D51-B78D-4F8C5C480BDA}" type="pres">
      <dgm:prSet presAssocID="{7D551165-1F9A-46F7-A8D6-EE1253CB7A2D}" presName="hierChild5" presStyleCnt="0"/>
      <dgm:spPr/>
    </dgm:pt>
    <dgm:pt modelId="{B8C22BC6-67E2-4851-BC08-CE78151C5795}" type="pres">
      <dgm:prSet presAssocID="{78A849EB-4D70-4041-A9DE-8CB1C4393A32}" presName="Name64" presStyleLbl="parChTrans1D2" presStyleIdx="2" presStyleCnt="6"/>
      <dgm:spPr/>
    </dgm:pt>
    <dgm:pt modelId="{03DC97A3-5D1C-4413-81D2-5EB630A328BA}" type="pres">
      <dgm:prSet presAssocID="{5B02D3F0-1E87-402C-99C6-F9881D490FBD}" presName="hierRoot2" presStyleCnt="0">
        <dgm:presLayoutVars>
          <dgm:hierBranch val="init"/>
        </dgm:presLayoutVars>
      </dgm:prSet>
      <dgm:spPr/>
    </dgm:pt>
    <dgm:pt modelId="{43665474-9D1D-4307-BB5D-D17E59DB8CCA}" type="pres">
      <dgm:prSet presAssocID="{5B02D3F0-1E87-402C-99C6-F9881D490FBD}" presName="rootComposite" presStyleCnt="0"/>
      <dgm:spPr/>
    </dgm:pt>
    <dgm:pt modelId="{BD676353-BE6E-46CB-87D9-FCFAAAD10B43}" type="pres">
      <dgm:prSet presAssocID="{5B02D3F0-1E87-402C-99C6-F9881D490FBD}" presName="rootText" presStyleLbl="node2" presStyleIdx="2" presStyleCnt="6">
        <dgm:presLayoutVars>
          <dgm:chPref val="3"/>
        </dgm:presLayoutVars>
      </dgm:prSet>
      <dgm:spPr/>
    </dgm:pt>
    <dgm:pt modelId="{476E26BA-8CCB-4BE8-B66F-4517313F88BE}" type="pres">
      <dgm:prSet presAssocID="{5B02D3F0-1E87-402C-99C6-F9881D490FBD}" presName="rootConnector" presStyleLbl="node2" presStyleIdx="2" presStyleCnt="6"/>
      <dgm:spPr/>
    </dgm:pt>
    <dgm:pt modelId="{CCA4D855-5082-4E50-AC46-0C4168E9B6F1}" type="pres">
      <dgm:prSet presAssocID="{5B02D3F0-1E87-402C-99C6-F9881D490FBD}" presName="hierChild4" presStyleCnt="0"/>
      <dgm:spPr/>
    </dgm:pt>
    <dgm:pt modelId="{2F382C43-0E11-4543-B0AB-C33FC6A55658}" type="pres">
      <dgm:prSet presAssocID="{5B02D3F0-1E87-402C-99C6-F9881D490FBD}" presName="hierChild5" presStyleCnt="0"/>
      <dgm:spPr/>
    </dgm:pt>
    <dgm:pt modelId="{8EB38F28-0BAB-408C-894D-B6D3A8593873}" type="pres">
      <dgm:prSet presAssocID="{B8CB4594-AEDB-4E66-86A6-C48BDEF0391F}" presName="Name64" presStyleLbl="parChTrans1D2" presStyleIdx="3" presStyleCnt="6"/>
      <dgm:spPr/>
    </dgm:pt>
    <dgm:pt modelId="{4B934287-A302-491D-BB00-548AFB9B144D}" type="pres">
      <dgm:prSet presAssocID="{B5568775-8086-45C6-8F80-E659B5F26C70}" presName="hierRoot2" presStyleCnt="0">
        <dgm:presLayoutVars>
          <dgm:hierBranch val="init"/>
        </dgm:presLayoutVars>
      </dgm:prSet>
      <dgm:spPr/>
    </dgm:pt>
    <dgm:pt modelId="{F5B083E4-A593-4752-81FC-E81E1E54BDCA}" type="pres">
      <dgm:prSet presAssocID="{B5568775-8086-45C6-8F80-E659B5F26C70}" presName="rootComposite" presStyleCnt="0"/>
      <dgm:spPr/>
    </dgm:pt>
    <dgm:pt modelId="{070D2451-7230-4FAD-94B4-83E840AE631F}" type="pres">
      <dgm:prSet presAssocID="{B5568775-8086-45C6-8F80-E659B5F26C70}" presName="rootText" presStyleLbl="node2" presStyleIdx="3" presStyleCnt="6">
        <dgm:presLayoutVars>
          <dgm:chPref val="3"/>
        </dgm:presLayoutVars>
      </dgm:prSet>
      <dgm:spPr/>
    </dgm:pt>
    <dgm:pt modelId="{57CD6099-002D-46D5-95AD-F408EC86698B}" type="pres">
      <dgm:prSet presAssocID="{B5568775-8086-45C6-8F80-E659B5F26C70}" presName="rootConnector" presStyleLbl="node2" presStyleIdx="3" presStyleCnt="6"/>
      <dgm:spPr/>
    </dgm:pt>
    <dgm:pt modelId="{F790FE58-A117-4411-BE4F-925CA29760A5}" type="pres">
      <dgm:prSet presAssocID="{B5568775-8086-45C6-8F80-E659B5F26C70}" presName="hierChild4" presStyleCnt="0"/>
      <dgm:spPr/>
    </dgm:pt>
    <dgm:pt modelId="{0A4CF684-94EE-4F58-B3AF-6934360CF8A9}" type="pres">
      <dgm:prSet presAssocID="{B5568775-8086-45C6-8F80-E659B5F26C70}" presName="hierChild5" presStyleCnt="0"/>
      <dgm:spPr/>
    </dgm:pt>
    <dgm:pt modelId="{65E87924-DB42-4B29-9EED-F1D3612A3FF4}" type="pres">
      <dgm:prSet presAssocID="{A2CB5131-29E6-44EA-81F8-909160E22676}" presName="Name64" presStyleLbl="parChTrans1D2" presStyleIdx="4" presStyleCnt="6"/>
      <dgm:spPr/>
    </dgm:pt>
    <dgm:pt modelId="{0B6C3A31-2073-4764-BD89-3DDB1D0980FD}" type="pres">
      <dgm:prSet presAssocID="{25E1D37A-4ED3-4CC2-BCD9-983CAA81EC03}" presName="hierRoot2" presStyleCnt="0">
        <dgm:presLayoutVars>
          <dgm:hierBranch val="init"/>
        </dgm:presLayoutVars>
      </dgm:prSet>
      <dgm:spPr/>
    </dgm:pt>
    <dgm:pt modelId="{9E968745-DD3A-40FA-AD74-F5DD33CCF2F4}" type="pres">
      <dgm:prSet presAssocID="{25E1D37A-4ED3-4CC2-BCD9-983CAA81EC03}" presName="rootComposite" presStyleCnt="0"/>
      <dgm:spPr/>
    </dgm:pt>
    <dgm:pt modelId="{164A0BC3-642C-4D40-8BB6-63D869B0689F}" type="pres">
      <dgm:prSet presAssocID="{25E1D37A-4ED3-4CC2-BCD9-983CAA81EC03}" presName="rootText" presStyleLbl="node2" presStyleIdx="4" presStyleCnt="6">
        <dgm:presLayoutVars>
          <dgm:chPref val="3"/>
        </dgm:presLayoutVars>
      </dgm:prSet>
      <dgm:spPr/>
    </dgm:pt>
    <dgm:pt modelId="{F9C62F1E-557D-4ED5-8032-FCA089568278}" type="pres">
      <dgm:prSet presAssocID="{25E1D37A-4ED3-4CC2-BCD9-983CAA81EC03}" presName="rootConnector" presStyleLbl="node2" presStyleIdx="4" presStyleCnt="6"/>
      <dgm:spPr/>
    </dgm:pt>
    <dgm:pt modelId="{053F5525-311A-4D4A-99AD-102C76E3D291}" type="pres">
      <dgm:prSet presAssocID="{25E1D37A-4ED3-4CC2-BCD9-983CAA81EC03}" presName="hierChild4" presStyleCnt="0"/>
      <dgm:spPr/>
    </dgm:pt>
    <dgm:pt modelId="{5343BACE-F663-48C7-9E4A-9F039A520B20}" type="pres">
      <dgm:prSet presAssocID="{25E1D37A-4ED3-4CC2-BCD9-983CAA81EC03}" presName="hierChild5" presStyleCnt="0"/>
      <dgm:spPr/>
    </dgm:pt>
    <dgm:pt modelId="{3D412D15-DDD8-4DD7-8DAE-800097049829}" type="pres">
      <dgm:prSet presAssocID="{3FE16E59-2E16-4035-A58B-C04543A6FA83}" presName="Name64" presStyleLbl="parChTrans1D2" presStyleIdx="5" presStyleCnt="6"/>
      <dgm:spPr/>
    </dgm:pt>
    <dgm:pt modelId="{A85B9A28-4658-48CD-A734-6612C7E0F584}" type="pres">
      <dgm:prSet presAssocID="{6CCF2EEB-C5B3-4A23-A427-221F168F65AC}" presName="hierRoot2" presStyleCnt="0">
        <dgm:presLayoutVars>
          <dgm:hierBranch val="init"/>
        </dgm:presLayoutVars>
      </dgm:prSet>
      <dgm:spPr/>
    </dgm:pt>
    <dgm:pt modelId="{622522E4-5056-40AF-8E2D-E18D8A02D3D3}" type="pres">
      <dgm:prSet presAssocID="{6CCF2EEB-C5B3-4A23-A427-221F168F65AC}" presName="rootComposite" presStyleCnt="0"/>
      <dgm:spPr/>
    </dgm:pt>
    <dgm:pt modelId="{7AA6DFB4-7D43-43F7-85BE-0810B20A780B}" type="pres">
      <dgm:prSet presAssocID="{6CCF2EEB-C5B3-4A23-A427-221F168F65AC}" presName="rootText" presStyleLbl="node2" presStyleIdx="5" presStyleCnt="6">
        <dgm:presLayoutVars>
          <dgm:chPref val="3"/>
        </dgm:presLayoutVars>
      </dgm:prSet>
      <dgm:spPr/>
    </dgm:pt>
    <dgm:pt modelId="{72325857-EE48-4998-AC5B-B303538A4DF1}" type="pres">
      <dgm:prSet presAssocID="{6CCF2EEB-C5B3-4A23-A427-221F168F65AC}" presName="rootConnector" presStyleLbl="node2" presStyleIdx="5" presStyleCnt="6"/>
      <dgm:spPr/>
    </dgm:pt>
    <dgm:pt modelId="{A4470C31-9FB2-4B18-9713-4C755A955ACA}" type="pres">
      <dgm:prSet presAssocID="{6CCF2EEB-C5B3-4A23-A427-221F168F65AC}" presName="hierChild4" presStyleCnt="0"/>
      <dgm:spPr/>
    </dgm:pt>
    <dgm:pt modelId="{BE2878D3-25BD-435B-9906-CC838C5CE87C}" type="pres">
      <dgm:prSet presAssocID="{6CCF2EEB-C5B3-4A23-A427-221F168F65AC}" presName="hierChild5" presStyleCnt="0"/>
      <dgm:spPr/>
    </dgm:pt>
    <dgm:pt modelId="{E9C9972F-B19E-448C-876C-C3E8DAEB7BD3}" type="pres">
      <dgm:prSet presAssocID="{15AB3DD9-3CDF-4839-8218-6DB4F5C4A66B}" presName="hierChild3" presStyleCnt="0"/>
      <dgm:spPr/>
    </dgm:pt>
  </dgm:ptLst>
  <dgm:cxnLst>
    <dgm:cxn modelId="{1F4A4A06-2012-46B1-9719-387A0849A00E}" type="presOf" srcId="{B8CB4594-AEDB-4E66-86A6-C48BDEF0391F}" destId="{8EB38F28-0BAB-408C-894D-B6D3A8593873}" srcOrd="0" destOrd="0" presId="urn:microsoft.com/office/officeart/2009/3/layout/HorizontalOrganizationChart"/>
    <dgm:cxn modelId="{1FDC200C-DD7A-4BB7-B6B6-B3F8CA9A5673}" type="presOf" srcId="{25E1D37A-4ED3-4CC2-BCD9-983CAA81EC03}" destId="{164A0BC3-642C-4D40-8BB6-63D869B0689F}" srcOrd="0" destOrd="0" presId="urn:microsoft.com/office/officeart/2009/3/layout/HorizontalOrganizationChart"/>
    <dgm:cxn modelId="{BE6ABC13-2A6E-41D6-AD4A-A893E81A9D08}" type="presOf" srcId="{42CEAECC-AC0D-4AF7-9F4C-27905FAB1EC9}" destId="{E754E160-F71B-4750-AD95-3286ED8E8191}" srcOrd="1" destOrd="0" presId="urn:microsoft.com/office/officeart/2009/3/layout/HorizontalOrganizationChart"/>
    <dgm:cxn modelId="{50BDDD1A-8165-4BC7-966B-F8E8417E9236}" type="presOf" srcId="{AAE4821A-FF66-4064-90DE-E2588DC0A2BA}" destId="{753D9663-80BD-4D78-8CCD-41EE6258B19F}" srcOrd="0" destOrd="0" presId="urn:microsoft.com/office/officeart/2009/3/layout/HorizontalOrganizationChart"/>
    <dgm:cxn modelId="{ABE0EB22-AA3F-4121-B529-3247C229D16A}" type="presOf" srcId="{42CEAECC-AC0D-4AF7-9F4C-27905FAB1EC9}" destId="{BC183F1C-7F6D-44F4-81BC-8A92F029F6CD}" srcOrd="0" destOrd="0" presId="urn:microsoft.com/office/officeart/2009/3/layout/HorizontalOrganizationChart"/>
    <dgm:cxn modelId="{83220B29-311C-4CEE-BB1B-CA8BB85C0763}" type="presOf" srcId="{15AB3DD9-3CDF-4839-8218-6DB4F5C4A66B}" destId="{E7FB1B51-9BB6-4B76-AD45-1C3A328EF538}" srcOrd="1" destOrd="0" presId="urn:microsoft.com/office/officeart/2009/3/layout/HorizontalOrganizationChart"/>
    <dgm:cxn modelId="{62FBCD2A-5514-437D-898B-2DC32F32423D}" type="presOf" srcId="{6CCF2EEB-C5B3-4A23-A427-221F168F65AC}" destId="{7AA6DFB4-7D43-43F7-85BE-0810B20A780B}" srcOrd="0" destOrd="0" presId="urn:microsoft.com/office/officeart/2009/3/layout/HorizontalOrganizationChart"/>
    <dgm:cxn modelId="{AB690E33-7D53-48DA-A56B-2184194A4F70}" type="presOf" srcId="{25F75DB7-E06F-445B-9DEE-E3A750B346BD}" destId="{0F149FA1-33E6-40B8-B585-AB0C904E7085}" srcOrd="0" destOrd="0" presId="urn:microsoft.com/office/officeart/2009/3/layout/HorizontalOrganizationChart"/>
    <dgm:cxn modelId="{4A2E7138-AC7C-43B8-985B-157CCF6A9E8B}" type="presOf" srcId="{6CCF2EEB-C5B3-4A23-A427-221F168F65AC}" destId="{72325857-EE48-4998-AC5B-B303538A4DF1}" srcOrd="1" destOrd="0" presId="urn:microsoft.com/office/officeart/2009/3/layout/HorizontalOrganizationChart"/>
    <dgm:cxn modelId="{FEABA73F-9847-4088-A434-DE30836EEB71}" type="presOf" srcId="{B5568775-8086-45C6-8F80-E659B5F26C70}" destId="{57CD6099-002D-46D5-95AD-F408EC86698B}" srcOrd="1" destOrd="0" presId="urn:microsoft.com/office/officeart/2009/3/layout/HorizontalOrganizationChart"/>
    <dgm:cxn modelId="{D5C3DE45-3C7F-4EED-86E6-7982FB279503}" type="presOf" srcId="{A2CB5131-29E6-44EA-81F8-909160E22676}" destId="{65E87924-DB42-4B29-9EED-F1D3612A3FF4}"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0B7736F-B41D-490C-A42C-58EAD225DAF9}" srcId="{5624EFD3-73D3-4B40-94A5-779881A68A35}" destId="{15AB3DD9-3CDF-4839-8218-6DB4F5C4A66B}" srcOrd="0" destOrd="0" parTransId="{5F09D8E4-9083-499B-B788-178F68E33158}" sibTransId="{8A2532EA-9AFF-44D8-9AFB-4217E318E3AD}"/>
    <dgm:cxn modelId="{25300D9E-2A48-4AE0-9DA7-6F1C2FB1DC75}" srcId="{15AB3DD9-3CDF-4839-8218-6DB4F5C4A66B}" destId="{6CCF2EEB-C5B3-4A23-A427-221F168F65AC}" srcOrd="5" destOrd="0" parTransId="{3FE16E59-2E16-4035-A58B-C04543A6FA83}" sibTransId="{9D5C8A8C-AF62-4A49-B561-C013E6407AD2}"/>
    <dgm:cxn modelId="{10244EA2-025C-4385-BECE-DEC2B70A8EC4}" type="presOf" srcId="{78A849EB-4D70-4041-A9DE-8CB1C4393A32}" destId="{B8C22BC6-67E2-4851-BC08-CE78151C5795}"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1AABAAAF-27A0-4C77-8ECE-949738411A85}" srcId="{15AB3DD9-3CDF-4839-8218-6DB4F5C4A66B}" destId="{B5568775-8086-45C6-8F80-E659B5F26C70}" srcOrd="3" destOrd="0" parTransId="{B8CB4594-AEDB-4E66-86A6-C48BDEF0391F}" sibTransId="{552CB477-9064-468D-981B-8D0FEB60B6DA}"/>
    <dgm:cxn modelId="{B9ADAEB5-3E6B-4553-84D4-E33710B24B16}" type="presOf" srcId="{7D551165-1F9A-46F7-A8D6-EE1253CB7A2D}" destId="{7058BDCE-04A5-4998-A150-9392EACF0AB1}" srcOrd="1" destOrd="0" presId="urn:microsoft.com/office/officeart/2009/3/layout/HorizontalOrganizationChart"/>
    <dgm:cxn modelId="{929EB1B5-38A8-4F04-8F2D-5006475ADB5C}" srcId="{15AB3DD9-3CDF-4839-8218-6DB4F5C4A66B}" destId="{25E1D37A-4ED3-4CC2-BCD9-983CAA81EC03}" srcOrd="4" destOrd="0" parTransId="{A2CB5131-29E6-44EA-81F8-909160E22676}" sibTransId="{CA28AF76-6C50-4FBF-810B-CA934B959E65}"/>
    <dgm:cxn modelId="{08A953BA-8A67-4700-9756-5EA44144D2E1}" type="presOf" srcId="{15AB3DD9-3CDF-4839-8218-6DB4F5C4A66B}" destId="{1DB8B33B-07C9-4F59-99AB-BCB5F2FC1FE8}" srcOrd="0" destOrd="0" presId="urn:microsoft.com/office/officeart/2009/3/layout/HorizontalOrganizationChart"/>
    <dgm:cxn modelId="{E7DF33BE-5082-4AC5-9C74-072B08021AE8}" type="presOf" srcId="{3FE16E59-2E16-4035-A58B-C04543A6FA83}" destId="{3D412D15-DDD8-4DD7-8DAE-800097049829}" srcOrd="0" destOrd="0" presId="urn:microsoft.com/office/officeart/2009/3/layout/HorizontalOrganizationChart"/>
    <dgm:cxn modelId="{0A854EC9-817E-49DB-85E5-1CF766BFC532}" type="presOf" srcId="{5B02D3F0-1E87-402C-99C6-F9881D490FBD}" destId="{476E26BA-8CCB-4BE8-B66F-4517313F88BE}" srcOrd="1" destOrd="0" presId="urn:microsoft.com/office/officeart/2009/3/layout/HorizontalOrganizationChart"/>
    <dgm:cxn modelId="{5F86FACF-047E-44D6-9DE3-8793AB82F3C8}" type="presOf" srcId="{B5568775-8086-45C6-8F80-E659B5F26C70}" destId="{070D2451-7230-4FAD-94B4-83E840AE631F}" srcOrd="0" destOrd="0" presId="urn:microsoft.com/office/officeart/2009/3/layout/HorizontalOrganizationChart"/>
    <dgm:cxn modelId="{B40DB8D6-DCAE-43A0-938E-B49E7017B536}" type="presOf" srcId="{7D551165-1F9A-46F7-A8D6-EE1253CB7A2D}" destId="{DBFAD851-2719-41EE-88F8-0D2AC8449C93}" srcOrd="0" destOrd="0" presId="urn:microsoft.com/office/officeart/2009/3/layout/HorizontalOrganizationChart"/>
    <dgm:cxn modelId="{DCC050E3-B8BB-4C83-86A1-14E2F3711614}" type="presOf" srcId="{5B02D3F0-1E87-402C-99C6-F9881D490FBD}" destId="{BD676353-BE6E-46CB-87D9-FCFAAAD10B43}" srcOrd="0" destOrd="0" presId="urn:microsoft.com/office/officeart/2009/3/layout/HorizontalOrganizationChart"/>
    <dgm:cxn modelId="{11AAFCF0-ECDC-4F94-99A3-262A6A651020}" type="presOf" srcId="{25E1D37A-4ED3-4CC2-BCD9-983CAA81EC03}" destId="{F9C62F1E-557D-4ED5-8032-FCA089568278}" srcOrd="1" destOrd="0" presId="urn:microsoft.com/office/officeart/2009/3/layout/HorizontalOrganizationChart"/>
    <dgm:cxn modelId="{BC703DF9-C796-47BA-9471-9B926026FB5A}" srcId="{15AB3DD9-3CDF-4839-8218-6DB4F5C4A66B}" destId="{5B02D3F0-1E87-402C-99C6-F9881D490FBD}" srcOrd="2" destOrd="0" parTransId="{78A849EB-4D70-4041-A9DE-8CB1C4393A32}" sibTransId="{B16183BB-DFCE-4990-8A69-CEC75FF8FB93}"/>
    <dgm:cxn modelId="{0D8FEBFE-14D1-4083-B7D1-BC7EC40F55B5}" type="presOf" srcId="{5624EFD3-73D3-4B40-94A5-779881A68A35}" destId="{F9DDFAD8-496A-4DA2-A5AA-221971B80CC4}" srcOrd="0" destOrd="0" presId="urn:microsoft.com/office/officeart/2009/3/layout/HorizontalOrganizationChart"/>
    <dgm:cxn modelId="{689D509B-7C54-4027-ADBE-775124786AAF}" type="presParOf" srcId="{F9DDFAD8-496A-4DA2-A5AA-221971B80CC4}" destId="{A75DFBCB-1C77-41E3-97E6-FD2F1550FA46}" srcOrd="0" destOrd="0" presId="urn:microsoft.com/office/officeart/2009/3/layout/HorizontalOrganizationChart"/>
    <dgm:cxn modelId="{ACBA6973-E35A-4543-8106-F4BF95D79D4A}" type="presParOf" srcId="{A75DFBCB-1C77-41E3-97E6-FD2F1550FA46}" destId="{111D5A79-52A0-4C87-BF82-E82921D28747}" srcOrd="0" destOrd="0" presId="urn:microsoft.com/office/officeart/2009/3/layout/HorizontalOrganizationChart"/>
    <dgm:cxn modelId="{2A7FB61D-6C7E-4CD3-9B35-5DCC3A33F4CF}" type="presParOf" srcId="{111D5A79-52A0-4C87-BF82-E82921D28747}" destId="{1DB8B33B-07C9-4F59-99AB-BCB5F2FC1FE8}" srcOrd="0" destOrd="0" presId="urn:microsoft.com/office/officeart/2009/3/layout/HorizontalOrganizationChart"/>
    <dgm:cxn modelId="{EC84E680-101F-4E16-B027-2FD28E26856C}" type="presParOf" srcId="{111D5A79-52A0-4C87-BF82-E82921D28747}" destId="{E7FB1B51-9BB6-4B76-AD45-1C3A328EF538}" srcOrd="1" destOrd="0" presId="urn:microsoft.com/office/officeart/2009/3/layout/HorizontalOrganizationChart"/>
    <dgm:cxn modelId="{1447B5E7-591D-44E4-9CB5-0E1EDA501D08}" type="presParOf" srcId="{A75DFBCB-1C77-41E3-97E6-FD2F1550FA46}" destId="{22748A1E-1D37-40E2-86E5-24BAAB1CE439}" srcOrd="1" destOrd="0" presId="urn:microsoft.com/office/officeart/2009/3/layout/HorizontalOrganizationChart"/>
    <dgm:cxn modelId="{E0487D6F-8E98-4649-9063-9070ADB547C8}" type="presParOf" srcId="{22748A1E-1D37-40E2-86E5-24BAAB1CE439}" destId="{0F149FA1-33E6-40B8-B585-AB0C904E7085}" srcOrd="0" destOrd="0" presId="urn:microsoft.com/office/officeart/2009/3/layout/HorizontalOrganizationChart"/>
    <dgm:cxn modelId="{16A2C41A-5737-4EBE-83CE-936000709856}" type="presParOf" srcId="{22748A1E-1D37-40E2-86E5-24BAAB1CE439}" destId="{47570630-C787-48E8-BA4B-BCC3529619D9}" srcOrd="1" destOrd="0" presId="urn:microsoft.com/office/officeart/2009/3/layout/HorizontalOrganizationChart"/>
    <dgm:cxn modelId="{FC8DA3BE-0DB8-4071-9B83-D783BFB24103}" type="presParOf" srcId="{47570630-C787-48E8-BA4B-BCC3529619D9}" destId="{8694DBA8-315A-4A68-A643-A165B8EA38CD}" srcOrd="0" destOrd="0" presId="urn:microsoft.com/office/officeart/2009/3/layout/HorizontalOrganizationChart"/>
    <dgm:cxn modelId="{F923582E-CBF2-487A-82FA-2169BE443297}" type="presParOf" srcId="{8694DBA8-315A-4A68-A643-A165B8EA38CD}" destId="{BC183F1C-7F6D-44F4-81BC-8A92F029F6CD}" srcOrd="0" destOrd="0" presId="urn:microsoft.com/office/officeart/2009/3/layout/HorizontalOrganizationChart"/>
    <dgm:cxn modelId="{EA76C238-180A-4823-B19A-A9327778BAAA}" type="presParOf" srcId="{8694DBA8-315A-4A68-A643-A165B8EA38CD}" destId="{E754E160-F71B-4750-AD95-3286ED8E8191}" srcOrd="1" destOrd="0" presId="urn:microsoft.com/office/officeart/2009/3/layout/HorizontalOrganizationChart"/>
    <dgm:cxn modelId="{54C8EB0A-F7E3-461E-87B4-5F2452CD475E}" type="presParOf" srcId="{47570630-C787-48E8-BA4B-BCC3529619D9}" destId="{529840B7-5A61-4E9A-BAF4-96BA6827860A}" srcOrd="1" destOrd="0" presId="urn:microsoft.com/office/officeart/2009/3/layout/HorizontalOrganizationChart"/>
    <dgm:cxn modelId="{4358B9F4-8CF5-4837-BD30-5BA88159B3E5}" type="presParOf" srcId="{47570630-C787-48E8-BA4B-BCC3529619D9}" destId="{C0970F3B-B283-411C-A0DF-A3E679B00460}" srcOrd="2" destOrd="0" presId="urn:microsoft.com/office/officeart/2009/3/layout/HorizontalOrganizationChart"/>
    <dgm:cxn modelId="{FD54D1D4-8B45-4C85-BBE3-697255C999C3}" type="presParOf" srcId="{22748A1E-1D37-40E2-86E5-24BAAB1CE439}" destId="{753D9663-80BD-4D78-8CCD-41EE6258B19F}" srcOrd="2" destOrd="0" presId="urn:microsoft.com/office/officeart/2009/3/layout/HorizontalOrganizationChart"/>
    <dgm:cxn modelId="{7E978330-34B7-479B-9978-B63C9BF43D16}" type="presParOf" srcId="{22748A1E-1D37-40E2-86E5-24BAAB1CE439}" destId="{95711647-9E4C-4133-80EC-39F479FC6E20}" srcOrd="3" destOrd="0" presId="urn:microsoft.com/office/officeart/2009/3/layout/HorizontalOrganizationChart"/>
    <dgm:cxn modelId="{5616AC83-BAF7-48CF-8C1C-F31B1916E4A5}" type="presParOf" srcId="{95711647-9E4C-4133-80EC-39F479FC6E20}" destId="{DDEC0A6B-B64A-4D20-B9F4-6698BF5BF1E6}" srcOrd="0" destOrd="0" presId="urn:microsoft.com/office/officeart/2009/3/layout/HorizontalOrganizationChart"/>
    <dgm:cxn modelId="{9499F172-B316-4BA8-A3DF-1FB2E74061D0}" type="presParOf" srcId="{DDEC0A6B-B64A-4D20-B9F4-6698BF5BF1E6}" destId="{DBFAD851-2719-41EE-88F8-0D2AC8449C93}" srcOrd="0" destOrd="0" presId="urn:microsoft.com/office/officeart/2009/3/layout/HorizontalOrganizationChart"/>
    <dgm:cxn modelId="{9EE27194-68A7-4229-A953-95C003F362B2}" type="presParOf" srcId="{DDEC0A6B-B64A-4D20-B9F4-6698BF5BF1E6}" destId="{7058BDCE-04A5-4998-A150-9392EACF0AB1}" srcOrd="1" destOrd="0" presId="urn:microsoft.com/office/officeart/2009/3/layout/HorizontalOrganizationChart"/>
    <dgm:cxn modelId="{148951E9-CBBA-417F-96C4-8B52C08E9402}" type="presParOf" srcId="{95711647-9E4C-4133-80EC-39F479FC6E20}" destId="{FAC74E20-24C2-4895-A30B-F0AF299D3E08}" srcOrd="1" destOrd="0" presId="urn:microsoft.com/office/officeart/2009/3/layout/HorizontalOrganizationChart"/>
    <dgm:cxn modelId="{ECEE51BA-428F-4386-8B48-11EEF9906EC8}" type="presParOf" srcId="{95711647-9E4C-4133-80EC-39F479FC6E20}" destId="{41D294A3-5E11-4D51-B78D-4F8C5C480BDA}" srcOrd="2" destOrd="0" presId="urn:microsoft.com/office/officeart/2009/3/layout/HorizontalOrganizationChart"/>
    <dgm:cxn modelId="{9B3E9FE2-E374-4F6C-8E48-CCCDF7279C9B}" type="presParOf" srcId="{22748A1E-1D37-40E2-86E5-24BAAB1CE439}" destId="{B8C22BC6-67E2-4851-BC08-CE78151C5795}" srcOrd="4" destOrd="0" presId="urn:microsoft.com/office/officeart/2009/3/layout/HorizontalOrganizationChart"/>
    <dgm:cxn modelId="{C940D151-5144-4B4E-A8E0-104123EBCB71}" type="presParOf" srcId="{22748A1E-1D37-40E2-86E5-24BAAB1CE439}" destId="{03DC97A3-5D1C-4413-81D2-5EB630A328BA}" srcOrd="5" destOrd="0" presId="urn:microsoft.com/office/officeart/2009/3/layout/HorizontalOrganizationChart"/>
    <dgm:cxn modelId="{282D236D-0CF4-4E53-B026-4547262B7E2E}" type="presParOf" srcId="{03DC97A3-5D1C-4413-81D2-5EB630A328BA}" destId="{43665474-9D1D-4307-BB5D-D17E59DB8CCA}" srcOrd="0" destOrd="0" presId="urn:microsoft.com/office/officeart/2009/3/layout/HorizontalOrganizationChart"/>
    <dgm:cxn modelId="{E100521B-3470-4C51-8FA8-244534841BA1}" type="presParOf" srcId="{43665474-9D1D-4307-BB5D-D17E59DB8CCA}" destId="{BD676353-BE6E-46CB-87D9-FCFAAAD10B43}" srcOrd="0" destOrd="0" presId="urn:microsoft.com/office/officeart/2009/3/layout/HorizontalOrganizationChart"/>
    <dgm:cxn modelId="{E5C0ECB9-83EE-4183-9B91-2BF8957E78C8}" type="presParOf" srcId="{43665474-9D1D-4307-BB5D-D17E59DB8CCA}" destId="{476E26BA-8CCB-4BE8-B66F-4517313F88BE}" srcOrd="1" destOrd="0" presId="urn:microsoft.com/office/officeart/2009/3/layout/HorizontalOrganizationChart"/>
    <dgm:cxn modelId="{62E6EF70-737D-44DC-97F1-EB547D9E2E02}" type="presParOf" srcId="{03DC97A3-5D1C-4413-81D2-5EB630A328BA}" destId="{CCA4D855-5082-4E50-AC46-0C4168E9B6F1}" srcOrd="1" destOrd="0" presId="urn:microsoft.com/office/officeart/2009/3/layout/HorizontalOrganizationChart"/>
    <dgm:cxn modelId="{1946061E-048A-4EB0-9358-3BB9C61B333E}" type="presParOf" srcId="{03DC97A3-5D1C-4413-81D2-5EB630A328BA}" destId="{2F382C43-0E11-4543-B0AB-C33FC6A55658}" srcOrd="2" destOrd="0" presId="urn:microsoft.com/office/officeart/2009/3/layout/HorizontalOrganizationChart"/>
    <dgm:cxn modelId="{3553F1B2-E3B3-4C4F-BC80-D2073DAC5D47}" type="presParOf" srcId="{22748A1E-1D37-40E2-86E5-24BAAB1CE439}" destId="{8EB38F28-0BAB-408C-894D-B6D3A8593873}" srcOrd="6" destOrd="0" presId="urn:microsoft.com/office/officeart/2009/3/layout/HorizontalOrganizationChart"/>
    <dgm:cxn modelId="{2D4F2536-1DFB-4D61-991F-F413FA60ED65}" type="presParOf" srcId="{22748A1E-1D37-40E2-86E5-24BAAB1CE439}" destId="{4B934287-A302-491D-BB00-548AFB9B144D}" srcOrd="7" destOrd="0" presId="urn:microsoft.com/office/officeart/2009/3/layout/HorizontalOrganizationChart"/>
    <dgm:cxn modelId="{E914ABD0-A872-4520-BEFF-BD3D99DC22DC}" type="presParOf" srcId="{4B934287-A302-491D-BB00-548AFB9B144D}" destId="{F5B083E4-A593-4752-81FC-E81E1E54BDCA}" srcOrd="0" destOrd="0" presId="urn:microsoft.com/office/officeart/2009/3/layout/HorizontalOrganizationChart"/>
    <dgm:cxn modelId="{6891B4DA-9510-4505-A53C-E26E5B08C579}" type="presParOf" srcId="{F5B083E4-A593-4752-81FC-E81E1E54BDCA}" destId="{070D2451-7230-4FAD-94B4-83E840AE631F}" srcOrd="0" destOrd="0" presId="urn:microsoft.com/office/officeart/2009/3/layout/HorizontalOrganizationChart"/>
    <dgm:cxn modelId="{C5D22484-3AB4-4B2A-96A2-70345E4A1DBF}" type="presParOf" srcId="{F5B083E4-A593-4752-81FC-E81E1E54BDCA}" destId="{57CD6099-002D-46D5-95AD-F408EC86698B}" srcOrd="1" destOrd="0" presId="urn:microsoft.com/office/officeart/2009/3/layout/HorizontalOrganizationChart"/>
    <dgm:cxn modelId="{F180AAF8-051B-4D91-921D-4C5609EADD7E}" type="presParOf" srcId="{4B934287-A302-491D-BB00-548AFB9B144D}" destId="{F790FE58-A117-4411-BE4F-925CA29760A5}" srcOrd="1" destOrd="0" presId="urn:microsoft.com/office/officeart/2009/3/layout/HorizontalOrganizationChart"/>
    <dgm:cxn modelId="{BE47EA98-B151-4625-AA40-45C7C06893CA}" type="presParOf" srcId="{4B934287-A302-491D-BB00-548AFB9B144D}" destId="{0A4CF684-94EE-4F58-B3AF-6934360CF8A9}" srcOrd="2" destOrd="0" presId="urn:microsoft.com/office/officeart/2009/3/layout/HorizontalOrganizationChart"/>
    <dgm:cxn modelId="{CBC15A3A-F019-4638-B24F-40BA7691874E}" type="presParOf" srcId="{22748A1E-1D37-40E2-86E5-24BAAB1CE439}" destId="{65E87924-DB42-4B29-9EED-F1D3612A3FF4}" srcOrd="8" destOrd="0" presId="urn:microsoft.com/office/officeart/2009/3/layout/HorizontalOrganizationChart"/>
    <dgm:cxn modelId="{2326B517-81C4-49E2-936E-3F9A067357F5}" type="presParOf" srcId="{22748A1E-1D37-40E2-86E5-24BAAB1CE439}" destId="{0B6C3A31-2073-4764-BD89-3DDB1D0980FD}" srcOrd="9" destOrd="0" presId="urn:microsoft.com/office/officeart/2009/3/layout/HorizontalOrganizationChart"/>
    <dgm:cxn modelId="{51EBA7F2-1924-4A01-B923-EFF9A3F7D9F2}" type="presParOf" srcId="{0B6C3A31-2073-4764-BD89-3DDB1D0980FD}" destId="{9E968745-DD3A-40FA-AD74-F5DD33CCF2F4}" srcOrd="0" destOrd="0" presId="urn:microsoft.com/office/officeart/2009/3/layout/HorizontalOrganizationChart"/>
    <dgm:cxn modelId="{E0518E09-CB95-4307-BD7D-40A199841664}" type="presParOf" srcId="{9E968745-DD3A-40FA-AD74-F5DD33CCF2F4}" destId="{164A0BC3-642C-4D40-8BB6-63D869B0689F}" srcOrd="0" destOrd="0" presId="urn:microsoft.com/office/officeart/2009/3/layout/HorizontalOrganizationChart"/>
    <dgm:cxn modelId="{12F435F9-3AFF-453C-97AE-B19C1C9D5542}" type="presParOf" srcId="{9E968745-DD3A-40FA-AD74-F5DD33CCF2F4}" destId="{F9C62F1E-557D-4ED5-8032-FCA089568278}" srcOrd="1" destOrd="0" presId="urn:microsoft.com/office/officeart/2009/3/layout/HorizontalOrganizationChart"/>
    <dgm:cxn modelId="{B19475A9-4DD8-43F9-B909-F9D75F501836}" type="presParOf" srcId="{0B6C3A31-2073-4764-BD89-3DDB1D0980FD}" destId="{053F5525-311A-4D4A-99AD-102C76E3D291}" srcOrd="1" destOrd="0" presId="urn:microsoft.com/office/officeart/2009/3/layout/HorizontalOrganizationChart"/>
    <dgm:cxn modelId="{237EFD58-BABD-4671-9121-63EDD97D19DF}" type="presParOf" srcId="{0B6C3A31-2073-4764-BD89-3DDB1D0980FD}" destId="{5343BACE-F663-48C7-9E4A-9F039A520B20}" srcOrd="2" destOrd="0" presId="urn:microsoft.com/office/officeart/2009/3/layout/HorizontalOrganizationChart"/>
    <dgm:cxn modelId="{F2DA4241-263F-49E6-A8D8-11072B7EDDC0}" type="presParOf" srcId="{22748A1E-1D37-40E2-86E5-24BAAB1CE439}" destId="{3D412D15-DDD8-4DD7-8DAE-800097049829}" srcOrd="10" destOrd="0" presId="urn:microsoft.com/office/officeart/2009/3/layout/HorizontalOrganizationChart"/>
    <dgm:cxn modelId="{B5BD14D1-D7C1-4708-AD5E-6076940F81AA}" type="presParOf" srcId="{22748A1E-1D37-40E2-86E5-24BAAB1CE439}" destId="{A85B9A28-4658-48CD-A734-6612C7E0F584}" srcOrd="11" destOrd="0" presId="urn:microsoft.com/office/officeart/2009/3/layout/HorizontalOrganizationChart"/>
    <dgm:cxn modelId="{8DFFCF22-6615-4F7C-99A0-3915E8A95BA6}" type="presParOf" srcId="{A85B9A28-4658-48CD-A734-6612C7E0F584}" destId="{622522E4-5056-40AF-8E2D-E18D8A02D3D3}" srcOrd="0" destOrd="0" presId="urn:microsoft.com/office/officeart/2009/3/layout/HorizontalOrganizationChart"/>
    <dgm:cxn modelId="{A3ADD572-5719-4F2F-B7CE-32DEB7DB7D9A}" type="presParOf" srcId="{622522E4-5056-40AF-8E2D-E18D8A02D3D3}" destId="{7AA6DFB4-7D43-43F7-85BE-0810B20A780B}" srcOrd="0" destOrd="0" presId="urn:microsoft.com/office/officeart/2009/3/layout/HorizontalOrganizationChart"/>
    <dgm:cxn modelId="{84FE61D2-C692-418E-8DDC-A7152BE07879}" type="presParOf" srcId="{622522E4-5056-40AF-8E2D-E18D8A02D3D3}" destId="{72325857-EE48-4998-AC5B-B303538A4DF1}" srcOrd="1" destOrd="0" presId="urn:microsoft.com/office/officeart/2009/3/layout/HorizontalOrganizationChart"/>
    <dgm:cxn modelId="{B2843ED7-9164-4EA3-BD21-33EF7E422133}" type="presParOf" srcId="{A85B9A28-4658-48CD-A734-6612C7E0F584}" destId="{A4470C31-9FB2-4B18-9713-4C755A955ACA}" srcOrd="1" destOrd="0" presId="urn:microsoft.com/office/officeart/2009/3/layout/HorizontalOrganizationChart"/>
    <dgm:cxn modelId="{AEF98AC1-1D49-4BE6-B18A-44EA3EC28276}" type="presParOf" srcId="{A85B9A28-4658-48CD-A734-6612C7E0F584}" destId="{BE2878D3-25BD-435B-9906-CC838C5CE87C}" srcOrd="2" destOrd="0" presId="urn:microsoft.com/office/officeart/2009/3/layout/HorizontalOrganizationChart"/>
    <dgm:cxn modelId="{0FD086D6-C3B8-4E29-9101-6151B2106DF0}" type="presParOf" srcId="{A75DFBCB-1C77-41E3-97E6-FD2F1550FA46}" destId="{E9C9972F-B19E-448C-876C-C3E8DAEB7BD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a:solidFill>
          <a:schemeClr val="tx2"/>
        </a:solidFill>
      </dgm:spPr>
      <dgm:t>
        <a:bodyPr/>
        <a:lstStyle/>
        <a:p>
          <a:r>
            <a:rPr lang="en-US" dirty="0"/>
            <a:t>Blogs</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Smart Passive Income</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a:t>Seth Godin</a:t>
          </a:r>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5B02D3F0-1E87-402C-99C6-F9881D490FBD}">
      <dgm:prSet phldrT="[Text]"/>
      <dgm:spPr/>
      <dgm:t>
        <a:bodyPr/>
        <a:lstStyle/>
        <a:p>
          <a:r>
            <a:rPr lang="en-US" dirty="0"/>
            <a:t>Four Hour Work Week </a:t>
          </a:r>
        </a:p>
      </dgm:t>
    </dgm:pt>
    <dgm:pt modelId="{78A849EB-4D70-4041-A9DE-8CB1C4393A32}" type="parTrans" cxnId="{BC703DF9-C796-47BA-9471-9B926026FB5A}">
      <dgm:prSet/>
      <dgm:spPr/>
      <dgm:t>
        <a:bodyPr/>
        <a:lstStyle/>
        <a:p>
          <a:endParaRPr lang="en-US"/>
        </a:p>
      </dgm:t>
    </dgm:pt>
    <dgm:pt modelId="{B16183BB-DFCE-4990-8A69-CEC75FF8FB93}" type="sibTrans" cxnId="{BC703DF9-C796-47BA-9471-9B926026FB5A}">
      <dgm:prSet/>
      <dgm:spPr/>
      <dgm:t>
        <a:bodyPr/>
        <a:lstStyle/>
        <a:p>
          <a:endParaRPr lang="en-US"/>
        </a:p>
      </dgm:t>
    </dgm:pt>
    <dgm:pt modelId="{B5568775-8086-45C6-8F80-E659B5F26C70}">
      <dgm:prSet phldrT="[Text]"/>
      <dgm:spPr/>
      <dgm:t>
        <a:bodyPr/>
        <a:lstStyle/>
        <a:p>
          <a:r>
            <a:rPr lang="en-US" dirty="0"/>
            <a:t>Under 30 CEO </a:t>
          </a:r>
        </a:p>
      </dgm:t>
    </dgm:pt>
    <dgm:pt modelId="{B8CB4594-AEDB-4E66-86A6-C48BDEF0391F}" type="parTrans" cxnId="{1AABAAAF-27A0-4C77-8ECE-949738411A85}">
      <dgm:prSet/>
      <dgm:spPr/>
      <dgm:t>
        <a:bodyPr/>
        <a:lstStyle/>
        <a:p>
          <a:endParaRPr lang="en-US"/>
        </a:p>
      </dgm:t>
    </dgm:pt>
    <dgm:pt modelId="{552CB477-9064-468D-981B-8D0FEB60B6DA}" type="sibTrans" cxnId="{1AABAAAF-27A0-4C77-8ECE-949738411A85}">
      <dgm:prSet/>
      <dgm:spPr/>
      <dgm:t>
        <a:bodyPr/>
        <a:lstStyle/>
        <a:p>
          <a:endParaRPr lang="en-US"/>
        </a:p>
      </dgm:t>
    </dgm:pt>
    <dgm:pt modelId="{25E1D37A-4ED3-4CC2-BCD9-983CAA81EC03}">
      <dgm:prSet phldrT="[Text]"/>
      <dgm:spPr/>
      <dgm:t>
        <a:bodyPr/>
        <a:lstStyle/>
        <a:p>
          <a:r>
            <a:rPr lang="en-US"/>
            <a:t>Lifestyle Entrepreneur </a:t>
          </a:r>
          <a:endParaRPr lang="en-US" dirty="0"/>
        </a:p>
      </dgm:t>
    </dgm:pt>
    <dgm:pt modelId="{A2CB5131-29E6-44EA-81F8-909160E22676}" type="parTrans" cxnId="{929EB1B5-38A8-4F04-8F2D-5006475ADB5C}">
      <dgm:prSet/>
      <dgm:spPr/>
      <dgm:t>
        <a:bodyPr/>
        <a:lstStyle/>
        <a:p>
          <a:endParaRPr lang="en-US"/>
        </a:p>
      </dgm:t>
    </dgm:pt>
    <dgm:pt modelId="{CA28AF76-6C50-4FBF-810B-CA934B959E65}" type="sibTrans" cxnId="{929EB1B5-38A8-4F04-8F2D-5006475ADB5C}">
      <dgm:prSet/>
      <dgm:spPr/>
      <dgm:t>
        <a:bodyPr/>
        <a:lstStyle/>
        <a:p>
          <a:endParaRPr lang="en-US"/>
        </a:p>
      </dgm:t>
    </dgm:pt>
    <dgm:pt modelId="{F9DDFAD8-496A-4DA2-A5AA-221971B80CC4}" type="pres">
      <dgm:prSet presAssocID="{5624EFD3-73D3-4B40-94A5-779881A68A35}" presName="hierChild1" presStyleCnt="0">
        <dgm:presLayoutVars>
          <dgm:orgChart val="1"/>
          <dgm:chPref val="1"/>
          <dgm:dir/>
          <dgm:animOne val="branch"/>
          <dgm:animLvl val="lvl"/>
          <dgm:resizeHandles/>
        </dgm:presLayoutVars>
      </dgm:prSet>
      <dgm:spPr/>
    </dgm:pt>
    <dgm:pt modelId="{A75DFBCB-1C77-41E3-97E6-FD2F1550FA46}" type="pres">
      <dgm:prSet presAssocID="{15AB3DD9-3CDF-4839-8218-6DB4F5C4A66B}" presName="hierRoot1" presStyleCnt="0">
        <dgm:presLayoutVars>
          <dgm:hierBranch val="init"/>
        </dgm:presLayoutVars>
      </dgm:prSet>
      <dgm:spPr/>
    </dgm:pt>
    <dgm:pt modelId="{111D5A79-52A0-4C87-BF82-E82921D28747}" type="pres">
      <dgm:prSet presAssocID="{15AB3DD9-3CDF-4839-8218-6DB4F5C4A66B}" presName="rootComposite1" presStyleCnt="0"/>
      <dgm:spPr/>
    </dgm:pt>
    <dgm:pt modelId="{1DB8B33B-07C9-4F59-99AB-BCB5F2FC1FE8}" type="pres">
      <dgm:prSet presAssocID="{15AB3DD9-3CDF-4839-8218-6DB4F5C4A66B}" presName="rootText1" presStyleLbl="node0" presStyleIdx="0" presStyleCnt="1">
        <dgm:presLayoutVars>
          <dgm:chPref val="3"/>
        </dgm:presLayoutVars>
      </dgm:prSet>
      <dgm:spPr/>
    </dgm:pt>
    <dgm:pt modelId="{E7FB1B51-9BB6-4B76-AD45-1C3A328EF538}" type="pres">
      <dgm:prSet presAssocID="{15AB3DD9-3CDF-4839-8218-6DB4F5C4A66B}" presName="rootConnector1" presStyleLbl="node1" presStyleIdx="0" presStyleCnt="0"/>
      <dgm:spPr/>
    </dgm:pt>
    <dgm:pt modelId="{22748A1E-1D37-40E2-86E5-24BAAB1CE439}" type="pres">
      <dgm:prSet presAssocID="{15AB3DD9-3CDF-4839-8218-6DB4F5C4A66B}" presName="hierChild2" presStyleCnt="0"/>
      <dgm:spPr/>
    </dgm:pt>
    <dgm:pt modelId="{0F149FA1-33E6-40B8-B585-AB0C904E7085}" type="pres">
      <dgm:prSet presAssocID="{25F75DB7-E06F-445B-9DEE-E3A750B346BD}" presName="Name64" presStyleLbl="parChTrans1D2" presStyleIdx="0" presStyleCnt="5"/>
      <dgm:spPr/>
    </dgm:pt>
    <dgm:pt modelId="{47570630-C787-48E8-BA4B-BCC3529619D9}" type="pres">
      <dgm:prSet presAssocID="{42CEAECC-AC0D-4AF7-9F4C-27905FAB1EC9}" presName="hierRoot2" presStyleCnt="0">
        <dgm:presLayoutVars>
          <dgm:hierBranch val="init"/>
        </dgm:presLayoutVars>
      </dgm:prSet>
      <dgm:spPr/>
    </dgm:pt>
    <dgm:pt modelId="{8694DBA8-315A-4A68-A643-A165B8EA38CD}" type="pres">
      <dgm:prSet presAssocID="{42CEAECC-AC0D-4AF7-9F4C-27905FAB1EC9}" presName="rootComposite" presStyleCnt="0"/>
      <dgm:spPr/>
    </dgm:pt>
    <dgm:pt modelId="{BC183F1C-7F6D-44F4-81BC-8A92F029F6CD}" type="pres">
      <dgm:prSet presAssocID="{42CEAECC-AC0D-4AF7-9F4C-27905FAB1EC9}" presName="rootText" presStyleLbl="node2" presStyleIdx="0" presStyleCnt="5">
        <dgm:presLayoutVars>
          <dgm:chPref val="3"/>
        </dgm:presLayoutVars>
      </dgm:prSet>
      <dgm:spPr/>
    </dgm:pt>
    <dgm:pt modelId="{E754E160-F71B-4750-AD95-3286ED8E8191}" type="pres">
      <dgm:prSet presAssocID="{42CEAECC-AC0D-4AF7-9F4C-27905FAB1EC9}" presName="rootConnector" presStyleLbl="node2" presStyleIdx="0" presStyleCnt="5"/>
      <dgm:spPr/>
    </dgm:pt>
    <dgm:pt modelId="{529840B7-5A61-4E9A-BAF4-96BA6827860A}" type="pres">
      <dgm:prSet presAssocID="{42CEAECC-AC0D-4AF7-9F4C-27905FAB1EC9}" presName="hierChild4" presStyleCnt="0"/>
      <dgm:spPr/>
    </dgm:pt>
    <dgm:pt modelId="{C0970F3B-B283-411C-A0DF-A3E679B00460}" type="pres">
      <dgm:prSet presAssocID="{42CEAECC-AC0D-4AF7-9F4C-27905FAB1EC9}" presName="hierChild5" presStyleCnt="0"/>
      <dgm:spPr/>
    </dgm:pt>
    <dgm:pt modelId="{753D9663-80BD-4D78-8CCD-41EE6258B19F}" type="pres">
      <dgm:prSet presAssocID="{AAE4821A-FF66-4064-90DE-E2588DC0A2BA}" presName="Name64" presStyleLbl="parChTrans1D2" presStyleIdx="1" presStyleCnt="5"/>
      <dgm:spPr/>
    </dgm:pt>
    <dgm:pt modelId="{95711647-9E4C-4133-80EC-39F479FC6E20}" type="pres">
      <dgm:prSet presAssocID="{7D551165-1F9A-46F7-A8D6-EE1253CB7A2D}" presName="hierRoot2" presStyleCnt="0">
        <dgm:presLayoutVars>
          <dgm:hierBranch val="init"/>
        </dgm:presLayoutVars>
      </dgm:prSet>
      <dgm:spPr/>
    </dgm:pt>
    <dgm:pt modelId="{DDEC0A6B-B64A-4D20-B9F4-6698BF5BF1E6}" type="pres">
      <dgm:prSet presAssocID="{7D551165-1F9A-46F7-A8D6-EE1253CB7A2D}" presName="rootComposite" presStyleCnt="0"/>
      <dgm:spPr/>
    </dgm:pt>
    <dgm:pt modelId="{DBFAD851-2719-41EE-88F8-0D2AC8449C93}" type="pres">
      <dgm:prSet presAssocID="{7D551165-1F9A-46F7-A8D6-EE1253CB7A2D}" presName="rootText" presStyleLbl="node2" presStyleIdx="1" presStyleCnt="5">
        <dgm:presLayoutVars>
          <dgm:chPref val="3"/>
        </dgm:presLayoutVars>
      </dgm:prSet>
      <dgm:spPr/>
    </dgm:pt>
    <dgm:pt modelId="{7058BDCE-04A5-4998-A150-9392EACF0AB1}" type="pres">
      <dgm:prSet presAssocID="{7D551165-1F9A-46F7-A8D6-EE1253CB7A2D}" presName="rootConnector" presStyleLbl="node2" presStyleIdx="1" presStyleCnt="5"/>
      <dgm:spPr/>
    </dgm:pt>
    <dgm:pt modelId="{FAC74E20-24C2-4895-A30B-F0AF299D3E08}" type="pres">
      <dgm:prSet presAssocID="{7D551165-1F9A-46F7-A8D6-EE1253CB7A2D}" presName="hierChild4" presStyleCnt="0"/>
      <dgm:spPr/>
    </dgm:pt>
    <dgm:pt modelId="{41D294A3-5E11-4D51-B78D-4F8C5C480BDA}" type="pres">
      <dgm:prSet presAssocID="{7D551165-1F9A-46F7-A8D6-EE1253CB7A2D}" presName="hierChild5" presStyleCnt="0"/>
      <dgm:spPr/>
    </dgm:pt>
    <dgm:pt modelId="{B8C22BC6-67E2-4851-BC08-CE78151C5795}" type="pres">
      <dgm:prSet presAssocID="{78A849EB-4D70-4041-A9DE-8CB1C4393A32}" presName="Name64" presStyleLbl="parChTrans1D2" presStyleIdx="2" presStyleCnt="5"/>
      <dgm:spPr/>
    </dgm:pt>
    <dgm:pt modelId="{03DC97A3-5D1C-4413-81D2-5EB630A328BA}" type="pres">
      <dgm:prSet presAssocID="{5B02D3F0-1E87-402C-99C6-F9881D490FBD}" presName="hierRoot2" presStyleCnt="0">
        <dgm:presLayoutVars>
          <dgm:hierBranch val="init"/>
        </dgm:presLayoutVars>
      </dgm:prSet>
      <dgm:spPr/>
    </dgm:pt>
    <dgm:pt modelId="{43665474-9D1D-4307-BB5D-D17E59DB8CCA}" type="pres">
      <dgm:prSet presAssocID="{5B02D3F0-1E87-402C-99C6-F9881D490FBD}" presName="rootComposite" presStyleCnt="0"/>
      <dgm:spPr/>
    </dgm:pt>
    <dgm:pt modelId="{BD676353-BE6E-46CB-87D9-FCFAAAD10B43}" type="pres">
      <dgm:prSet presAssocID="{5B02D3F0-1E87-402C-99C6-F9881D490FBD}" presName="rootText" presStyleLbl="node2" presStyleIdx="2" presStyleCnt="5">
        <dgm:presLayoutVars>
          <dgm:chPref val="3"/>
        </dgm:presLayoutVars>
      </dgm:prSet>
      <dgm:spPr/>
    </dgm:pt>
    <dgm:pt modelId="{476E26BA-8CCB-4BE8-B66F-4517313F88BE}" type="pres">
      <dgm:prSet presAssocID="{5B02D3F0-1E87-402C-99C6-F9881D490FBD}" presName="rootConnector" presStyleLbl="node2" presStyleIdx="2" presStyleCnt="5"/>
      <dgm:spPr/>
    </dgm:pt>
    <dgm:pt modelId="{CCA4D855-5082-4E50-AC46-0C4168E9B6F1}" type="pres">
      <dgm:prSet presAssocID="{5B02D3F0-1E87-402C-99C6-F9881D490FBD}" presName="hierChild4" presStyleCnt="0"/>
      <dgm:spPr/>
    </dgm:pt>
    <dgm:pt modelId="{2F382C43-0E11-4543-B0AB-C33FC6A55658}" type="pres">
      <dgm:prSet presAssocID="{5B02D3F0-1E87-402C-99C6-F9881D490FBD}" presName="hierChild5" presStyleCnt="0"/>
      <dgm:spPr/>
    </dgm:pt>
    <dgm:pt modelId="{8EB38F28-0BAB-408C-894D-B6D3A8593873}" type="pres">
      <dgm:prSet presAssocID="{B8CB4594-AEDB-4E66-86A6-C48BDEF0391F}" presName="Name64" presStyleLbl="parChTrans1D2" presStyleIdx="3" presStyleCnt="5"/>
      <dgm:spPr/>
    </dgm:pt>
    <dgm:pt modelId="{4B934287-A302-491D-BB00-548AFB9B144D}" type="pres">
      <dgm:prSet presAssocID="{B5568775-8086-45C6-8F80-E659B5F26C70}" presName="hierRoot2" presStyleCnt="0">
        <dgm:presLayoutVars>
          <dgm:hierBranch val="init"/>
        </dgm:presLayoutVars>
      </dgm:prSet>
      <dgm:spPr/>
    </dgm:pt>
    <dgm:pt modelId="{F5B083E4-A593-4752-81FC-E81E1E54BDCA}" type="pres">
      <dgm:prSet presAssocID="{B5568775-8086-45C6-8F80-E659B5F26C70}" presName="rootComposite" presStyleCnt="0"/>
      <dgm:spPr/>
    </dgm:pt>
    <dgm:pt modelId="{070D2451-7230-4FAD-94B4-83E840AE631F}" type="pres">
      <dgm:prSet presAssocID="{B5568775-8086-45C6-8F80-E659B5F26C70}" presName="rootText" presStyleLbl="node2" presStyleIdx="3" presStyleCnt="5">
        <dgm:presLayoutVars>
          <dgm:chPref val="3"/>
        </dgm:presLayoutVars>
      </dgm:prSet>
      <dgm:spPr/>
    </dgm:pt>
    <dgm:pt modelId="{57CD6099-002D-46D5-95AD-F408EC86698B}" type="pres">
      <dgm:prSet presAssocID="{B5568775-8086-45C6-8F80-E659B5F26C70}" presName="rootConnector" presStyleLbl="node2" presStyleIdx="3" presStyleCnt="5"/>
      <dgm:spPr/>
    </dgm:pt>
    <dgm:pt modelId="{F790FE58-A117-4411-BE4F-925CA29760A5}" type="pres">
      <dgm:prSet presAssocID="{B5568775-8086-45C6-8F80-E659B5F26C70}" presName="hierChild4" presStyleCnt="0"/>
      <dgm:spPr/>
    </dgm:pt>
    <dgm:pt modelId="{0A4CF684-94EE-4F58-B3AF-6934360CF8A9}" type="pres">
      <dgm:prSet presAssocID="{B5568775-8086-45C6-8F80-E659B5F26C70}" presName="hierChild5" presStyleCnt="0"/>
      <dgm:spPr/>
    </dgm:pt>
    <dgm:pt modelId="{65E87924-DB42-4B29-9EED-F1D3612A3FF4}" type="pres">
      <dgm:prSet presAssocID="{A2CB5131-29E6-44EA-81F8-909160E22676}" presName="Name64" presStyleLbl="parChTrans1D2" presStyleIdx="4" presStyleCnt="5"/>
      <dgm:spPr/>
    </dgm:pt>
    <dgm:pt modelId="{0B6C3A31-2073-4764-BD89-3DDB1D0980FD}" type="pres">
      <dgm:prSet presAssocID="{25E1D37A-4ED3-4CC2-BCD9-983CAA81EC03}" presName="hierRoot2" presStyleCnt="0">
        <dgm:presLayoutVars>
          <dgm:hierBranch val="init"/>
        </dgm:presLayoutVars>
      </dgm:prSet>
      <dgm:spPr/>
    </dgm:pt>
    <dgm:pt modelId="{9E968745-DD3A-40FA-AD74-F5DD33CCF2F4}" type="pres">
      <dgm:prSet presAssocID="{25E1D37A-4ED3-4CC2-BCD9-983CAA81EC03}" presName="rootComposite" presStyleCnt="0"/>
      <dgm:spPr/>
    </dgm:pt>
    <dgm:pt modelId="{164A0BC3-642C-4D40-8BB6-63D869B0689F}" type="pres">
      <dgm:prSet presAssocID="{25E1D37A-4ED3-4CC2-BCD9-983CAA81EC03}" presName="rootText" presStyleLbl="node2" presStyleIdx="4" presStyleCnt="5">
        <dgm:presLayoutVars>
          <dgm:chPref val="3"/>
        </dgm:presLayoutVars>
      </dgm:prSet>
      <dgm:spPr/>
    </dgm:pt>
    <dgm:pt modelId="{F9C62F1E-557D-4ED5-8032-FCA089568278}" type="pres">
      <dgm:prSet presAssocID="{25E1D37A-4ED3-4CC2-BCD9-983CAA81EC03}" presName="rootConnector" presStyleLbl="node2" presStyleIdx="4" presStyleCnt="5"/>
      <dgm:spPr/>
    </dgm:pt>
    <dgm:pt modelId="{053F5525-311A-4D4A-99AD-102C76E3D291}" type="pres">
      <dgm:prSet presAssocID="{25E1D37A-4ED3-4CC2-BCD9-983CAA81EC03}" presName="hierChild4" presStyleCnt="0"/>
      <dgm:spPr/>
    </dgm:pt>
    <dgm:pt modelId="{5343BACE-F663-48C7-9E4A-9F039A520B20}" type="pres">
      <dgm:prSet presAssocID="{25E1D37A-4ED3-4CC2-BCD9-983CAA81EC03}" presName="hierChild5" presStyleCnt="0"/>
      <dgm:spPr/>
    </dgm:pt>
    <dgm:pt modelId="{E9C9972F-B19E-448C-876C-C3E8DAEB7BD3}" type="pres">
      <dgm:prSet presAssocID="{15AB3DD9-3CDF-4839-8218-6DB4F5C4A66B}" presName="hierChild3" presStyleCnt="0"/>
      <dgm:spPr/>
    </dgm:pt>
  </dgm:ptLst>
  <dgm:cxnLst>
    <dgm:cxn modelId="{1F4A4A06-2012-46B1-9719-387A0849A00E}" type="presOf" srcId="{B8CB4594-AEDB-4E66-86A6-C48BDEF0391F}" destId="{8EB38F28-0BAB-408C-894D-B6D3A8593873}" srcOrd="0" destOrd="0" presId="urn:microsoft.com/office/officeart/2009/3/layout/HorizontalOrganizationChart"/>
    <dgm:cxn modelId="{1FDC200C-DD7A-4BB7-B6B6-B3F8CA9A5673}" type="presOf" srcId="{25E1D37A-4ED3-4CC2-BCD9-983CAA81EC03}" destId="{164A0BC3-642C-4D40-8BB6-63D869B0689F}" srcOrd="0" destOrd="0" presId="urn:microsoft.com/office/officeart/2009/3/layout/HorizontalOrganizationChart"/>
    <dgm:cxn modelId="{BE6ABC13-2A6E-41D6-AD4A-A893E81A9D08}" type="presOf" srcId="{42CEAECC-AC0D-4AF7-9F4C-27905FAB1EC9}" destId="{E754E160-F71B-4750-AD95-3286ED8E8191}" srcOrd="1" destOrd="0" presId="urn:microsoft.com/office/officeart/2009/3/layout/HorizontalOrganizationChart"/>
    <dgm:cxn modelId="{50BDDD1A-8165-4BC7-966B-F8E8417E9236}" type="presOf" srcId="{AAE4821A-FF66-4064-90DE-E2588DC0A2BA}" destId="{753D9663-80BD-4D78-8CCD-41EE6258B19F}" srcOrd="0" destOrd="0" presId="urn:microsoft.com/office/officeart/2009/3/layout/HorizontalOrganizationChart"/>
    <dgm:cxn modelId="{ABE0EB22-AA3F-4121-B529-3247C229D16A}" type="presOf" srcId="{42CEAECC-AC0D-4AF7-9F4C-27905FAB1EC9}" destId="{BC183F1C-7F6D-44F4-81BC-8A92F029F6CD}" srcOrd="0" destOrd="0" presId="urn:microsoft.com/office/officeart/2009/3/layout/HorizontalOrganizationChart"/>
    <dgm:cxn modelId="{83220B29-311C-4CEE-BB1B-CA8BB85C0763}" type="presOf" srcId="{15AB3DD9-3CDF-4839-8218-6DB4F5C4A66B}" destId="{E7FB1B51-9BB6-4B76-AD45-1C3A328EF538}" srcOrd="1" destOrd="0" presId="urn:microsoft.com/office/officeart/2009/3/layout/HorizontalOrganizationChart"/>
    <dgm:cxn modelId="{AB690E33-7D53-48DA-A56B-2184194A4F70}" type="presOf" srcId="{25F75DB7-E06F-445B-9DEE-E3A750B346BD}" destId="{0F149FA1-33E6-40B8-B585-AB0C904E7085}" srcOrd="0" destOrd="0" presId="urn:microsoft.com/office/officeart/2009/3/layout/HorizontalOrganizationChart"/>
    <dgm:cxn modelId="{FEABA73F-9847-4088-A434-DE30836EEB71}" type="presOf" srcId="{B5568775-8086-45C6-8F80-E659B5F26C70}" destId="{57CD6099-002D-46D5-95AD-F408EC86698B}" srcOrd="1" destOrd="0" presId="urn:microsoft.com/office/officeart/2009/3/layout/HorizontalOrganizationChart"/>
    <dgm:cxn modelId="{D5C3DE45-3C7F-4EED-86E6-7982FB279503}" type="presOf" srcId="{A2CB5131-29E6-44EA-81F8-909160E22676}" destId="{65E87924-DB42-4B29-9EED-F1D3612A3FF4}"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0B7736F-B41D-490C-A42C-58EAD225DAF9}" srcId="{5624EFD3-73D3-4B40-94A5-779881A68A35}" destId="{15AB3DD9-3CDF-4839-8218-6DB4F5C4A66B}" srcOrd="0" destOrd="0" parTransId="{5F09D8E4-9083-499B-B788-178F68E33158}" sibTransId="{8A2532EA-9AFF-44D8-9AFB-4217E318E3AD}"/>
    <dgm:cxn modelId="{10244EA2-025C-4385-BECE-DEC2B70A8EC4}" type="presOf" srcId="{78A849EB-4D70-4041-A9DE-8CB1C4393A32}" destId="{B8C22BC6-67E2-4851-BC08-CE78151C5795}"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1AABAAAF-27A0-4C77-8ECE-949738411A85}" srcId="{15AB3DD9-3CDF-4839-8218-6DB4F5C4A66B}" destId="{B5568775-8086-45C6-8F80-E659B5F26C70}" srcOrd="3" destOrd="0" parTransId="{B8CB4594-AEDB-4E66-86A6-C48BDEF0391F}" sibTransId="{552CB477-9064-468D-981B-8D0FEB60B6DA}"/>
    <dgm:cxn modelId="{B9ADAEB5-3E6B-4553-84D4-E33710B24B16}" type="presOf" srcId="{7D551165-1F9A-46F7-A8D6-EE1253CB7A2D}" destId="{7058BDCE-04A5-4998-A150-9392EACF0AB1}" srcOrd="1" destOrd="0" presId="urn:microsoft.com/office/officeart/2009/3/layout/HorizontalOrganizationChart"/>
    <dgm:cxn modelId="{929EB1B5-38A8-4F04-8F2D-5006475ADB5C}" srcId="{15AB3DD9-3CDF-4839-8218-6DB4F5C4A66B}" destId="{25E1D37A-4ED3-4CC2-BCD9-983CAA81EC03}" srcOrd="4" destOrd="0" parTransId="{A2CB5131-29E6-44EA-81F8-909160E22676}" sibTransId="{CA28AF76-6C50-4FBF-810B-CA934B959E65}"/>
    <dgm:cxn modelId="{08A953BA-8A67-4700-9756-5EA44144D2E1}" type="presOf" srcId="{15AB3DD9-3CDF-4839-8218-6DB4F5C4A66B}" destId="{1DB8B33B-07C9-4F59-99AB-BCB5F2FC1FE8}" srcOrd="0" destOrd="0" presId="urn:microsoft.com/office/officeart/2009/3/layout/HorizontalOrganizationChart"/>
    <dgm:cxn modelId="{0A854EC9-817E-49DB-85E5-1CF766BFC532}" type="presOf" srcId="{5B02D3F0-1E87-402C-99C6-F9881D490FBD}" destId="{476E26BA-8CCB-4BE8-B66F-4517313F88BE}" srcOrd="1" destOrd="0" presId="urn:microsoft.com/office/officeart/2009/3/layout/HorizontalOrganizationChart"/>
    <dgm:cxn modelId="{5F86FACF-047E-44D6-9DE3-8793AB82F3C8}" type="presOf" srcId="{B5568775-8086-45C6-8F80-E659B5F26C70}" destId="{070D2451-7230-4FAD-94B4-83E840AE631F}" srcOrd="0" destOrd="0" presId="urn:microsoft.com/office/officeart/2009/3/layout/HorizontalOrganizationChart"/>
    <dgm:cxn modelId="{B40DB8D6-DCAE-43A0-938E-B49E7017B536}" type="presOf" srcId="{7D551165-1F9A-46F7-A8D6-EE1253CB7A2D}" destId="{DBFAD851-2719-41EE-88F8-0D2AC8449C93}" srcOrd="0" destOrd="0" presId="urn:microsoft.com/office/officeart/2009/3/layout/HorizontalOrganizationChart"/>
    <dgm:cxn modelId="{DCC050E3-B8BB-4C83-86A1-14E2F3711614}" type="presOf" srcId="{5B02D3F0-1E87-402C-99C6-F9881D490FBD}" destId="{BD676353-BE6E-46CB-87D9-FCFAAAD10B43}" srcOrd="0" destOrd="0" presId="urn:microsoft.com/office/officeart/2009/3/layout/HorizontalOrganizationChart"/>
    <dgm:cxn modelId="{11AAFCF0-ECDC-4F94-99A3-262A6A651020}" type="presOf" srcId="{25E1D37A-4ED3-4CC2-BCD9-983CAA81EC03}" destId="{F9C62F1E-557D-4ED5-8032-FCA089568278}" srcOrd="1" destOrd="0" presId="urn:microsoft.com/office/officeart/2009/3/layout/HorizontalOrganizationChart"/>
    <dgm:cxn modelId="{BC703DF9-C796-47BA-9471-9B926026FB5A}" srcId="{15AB3DD9-3CDF-4839-8218-6DB4F5C4A66B}" destId="{5B02D3F0-1E87-402C-99C6-F9881D490FBD}" srcOrd="2" destOrd="0" parTransId="{78A849EB-4D70-4041-A9DE-8CB1C4393A32}" sibTransId="{B16183BB-DFCE-4990-8A69-CEC75FF8FB93}"/>
    <dgm:cxn modelId="{0D8FEBFE-14D1-4083-B7D1-BC7EC40F55B5}" type="presOf" srcId="{5624EFD3-73D3-4B40-94A5-779881A68A35}" destId="{F9DDFAD8-496A-4DA2-A5AA-221971B80CC4}" srcOrd="0" destOrd="0" presId="urn:microsoft.com/office/officeart/2009/3/layout/HorizontalOrganizationChart"/>
    <dgm:cxn modelId="{689D509B-7C54-4027-ADBE-775124786AAF}" type="presParOf" srcId="{F9DDFAD8-496A-4DA2-A5AA-221971B80CC4}" destId="{A75DFBCB-1C77-41E3-97E6-FD2F1550FA46}" srcOrd="0" destOrd="0" presId="urn:microsoft.com/office/officeart/2009/3/layout/HorizontalOrganizationChart"/>
    <dgm:cxn modelId="{ACBA6973-E35A-4543-8106-F4BF95D79D4A}" type="presParOf" srcId="{A75DFBCB-1C77-41E3-97E6-FD2F1550FA46}" destId="{111D5A79-52A0-4C87-BF82-E82921D28747}" srcOrd="0" destOrd="0" presId="urn:microsoft.com/office/officeart/2009/3/layout/HorizontalOrganizationChart"/>
    <dgm:cxn modelId="{2A7FB61D-6C7E-4CD3-9B35-5DCC3A33F4CF}" type="presParOf" srcId="{111D5A79-52A0-4C87-BF82-E82921D28747}" destId="{1DB8B33B-07C9-4F59-99AB-BCB5F2FC1FE8}" srcOrd="0" destOrd="0" presId="urn:microsoft.com/office/officeart/2009/3/layout/HorizontalOrganizationChart"/>
    <dgm:cxn modelId="{EC84E680-101F-4E16-B027-2FD28E26856C}" type="presParOf" srcId="{111D5A79-52A0-4C87-BF82-E82921D28747}" destId="{E7FB1B51-9BB6-4B76-AD45-1C3A328EF538}" srcOrd="1" destOrd="0" presId="urn:microsoft.com/office/officeart/2009/3/layout/HorizontalOrganizationChart"/>
    <dgm:cxn modelId="{1447B5E7-591D-44E4-9CB5-0E1EDA501D08}" type="presParOf" srcId="{A75DFBCB-1C77-41E3-97E6-FD2F1550FA46}" destId="{22748A1E-1D37-40E2-86E5-24BAAB1CE439}" srcOrd="1" destOrd="0" presId="urn:microsoft.com/office/officeart/2009/3/layout/HorizontalOrganizationChart"/>
    <dgm:cxn modelId="{E0487D6F-8E98-4649-9063-9070ADB547C8}" type="presParOf" srcId="{22748A1E-1D37-40E2-86E5-24BAAB1CE439}" destId="{0F149FA1-33E6-40B8-B585-AB0C904E7085}" srcOrd="0" destOrd="0" presId="urn:microsoft.com/office/officeart/2009/3/layout/HorizontalOrganizationChart"/>
    <dgm:cxn modelId="{16A2C41A-5737-4EBE-83CE-936000709856}" type="presParOf" srcId="{22748A1E-1D37-40E2-86E5-24BAAB1CE439}" destId="{47570630-C787-48E8-BA4B-BCC3529619D9}" srcOrd="1" destOrd="0" presId="urn:microsoft.com/office/officeart/2009/3/layout/HorizontalOrganizationChart"/>
    <dgm:cxn modelId="{FC8DA3BE-0DB8-4071-9B83-D783BFB24103}" type="presParOf" srcId="{47570630-C787-48E8-BA4B-BCC3529619D9}" destId="{8694DBA8-315A-4A68-A643-A165B8EA38CD}" srcOrd="0" destOrd="0" presId="urn:microsoft.com/office/officeart/2009/3/layout/HorizontalOrganizationChart"/>
    <dgm:cxn modelId="{F923582E-CBF2-487A-82FA-2169BE443297}" type="presParOf" srcId="{8694DBA8-315A-4A68-A643-A165B8EA38CD}" destId="{BC183F1C-7F6D-44F4-81BC-8A92F029F6CD}" srcOrd="0" destOrd="0" presId="urn:microsoft.com/office/officeart/2009/3/layout/HorizontalOrganizationChart"/>
    <dgm:cxn modelId="{EA76C238-180A-4823-B19A-A9327778BAAA}" type="presParOf" srcId="{8694DBA8-315A-4A68-A643-A165B8EA38CD}" destId="{E754E160-F71B-4750-AD95-3286ED8E8191}" srcOrd="1" destOrd="0" presId="urn:microsoft.com/office/officeart/2009/3/layout/HorizontalOrganizationChart"/>
    <dgm:cxn modelId="{54C8EB0A-F7E3-461E-87B4-5F2452CD475E}" type="presParOf" srcId="{47570630-C787-48E8-BA4B-BCC3529619D9}" destId="{529840B7-5A61-4E9A-BAF4-96BA6827860A}" srcOrd="1" destOrd="0" presId="urn:microsoft.com/office/officeart/2009/3/layout/HorizontalOrganizationChart"/>
    <dgm:cxn modelId="{4358B9F4-8CF5-4837-BD30-5BA88159B3E5}" type="presParOf" srcId="{47570630-C787-48E8-BA4B-BCC3529619D9}" destId="{C0970F3B-B283-411C-A0DF-A3E679B00460}" srcOrd="2" destOrd="0" presId="urn:microsoft.com/office/officeart/2009/3/layout/HorizontalOrganizationChart"/>
    <dgm:cxn modelId="{FD54D1D4-8B45-4C85-BBE3-697255C999C3}" type="presParOf" srcId="{22748A1E-1D37-40E2-86E5-24BAAB1CE439}" destId="{753D9663-80BD-4D78-8CCD-41EE6258B19F}" srcOrd="2" destOrd="0" presId="urn:microsoft.com/office/officeart/2009/3/layout/HorizontalOrganizationChart"/>
    <dgm:cxn modelId="{7E978330-34B7-479B-9978-B63C9BF43D16}" type="presParOf" srcId="{22748A1E-1D37-40E2-86E5-24BAAB1CE439}" destId="{95711647-9E4C-4133-80EC-39F479FC6E20}" srcOrd="3" destOrd="0" presId="urn:microsoft.com/office/officeart/2009/3/layout/HorizontalOrganizationChart"/>
    <dgm:cxn modelId="{5616AC83-BAF7-48CF-8C1C-F31B1916E4A5}" type="presParOf" srcId="{95711647-9E4C-4133-80EC-39F479FC6E20}" destId="{DDEC0A6B-B64A-4D20-B9F4-6698BF5BF1E6}" srcOrd="0" destOrd="0" presId="urn:microsoft.com/office/officeart/2009/3/layout/HorizontalOrganizationChart"/>
    <dgm:cxn modelId="{9499F172-B316-4BA8-A3DF-1FB2E74061D0}" type="presParOf" srcId="{DDEC0A6B-B64A-4D20-B9F4-6698BF5BF1E6}" destId="{DBFAD851-2719-41EE-88F8-0D2AC8449C93}" srcOrd="0" destOrd="0" presId="urn:microsoft.com/office/officeart/2009/3/layout/HorizontalOrganizationChart"/>
    <dgm:cxn modelId="{9EE27194-68A7-4229-A953-95C003F362B2}" type="presParOf" srcId="{DDEC0A6B-B64A-4D20-B9F4-6698BF5BF1E6}" destId="{7058BDCE-04A5-4998-A150-9392EACF0AB1}" srcOrd="1" destOrd="0" presId="urn:microsoft.com/office/officeart/2009/3/layout/HorizontalOrganizationChart"/>
    <dgm:cxn modelId="{148951E9-CBBA-417F-96C4-8B52C08E9402}" type="presParOf" srcId="{95711647-9E4C-4133-80EC-39F479FC6E20}" destId="{FAC74E20-24C2-4895-A30B-F0AF299D3E08}" srcOrd="1" destOrd="0" presId="urn:microsoft.com/office/officeart/2009/3/layout/HorizontalOrganizationChart"/>
    <dgm:cxn modelId="{ECEE51BA-428F-4386-8B48-11EEF9906EC8}" type="presParOf" srcId="{95711647-9E4C-4133-80EC-39F479FC6E20}" destId="{41D294A3-5E11-4D51-B78D-4F8C5C480BDA}" srcOrd="2" destOrd="0" presId="urn:microsoft.com/office/officeart/2009/3/layout/HorizontalOrganizationChart"/>
    <dgm:cxn modelId="{9B3E9FE2-E374-4F6C-8E48-CCCDF7279C9B}" type="presParOf" srcId="{22748A1E-1D37-40E2-86E5-24BAAB1CE439}" destId="{B8C22BC6-67E2-4851-BC08-CE78151C5795}" srcOrd="4" destOrd="0" presId="urn:microsoft.com/office/officeart/2009/3/layout/HorizontalOrganizationChart"/>
    <dgm:cxn modelId="{C940D151-5144-4B4E-A8E0-104123EBCB71}" type="presParOf" srcId="{22748A1E-1D37-40E2-86E5-24BAAB1CE439}" destId="{03DC97A3-5D1C-4413-81D2-5EB630A328BA}" srcOrd="5" destOrd="0" presId="urn:microsoft.com/office/officeart/2009/3/layout/HorizontalOrganizationChart"/>
    <dgm:cxn modelId="{282D236D-0CF4-4E53-B026-4547262B7E2E}" type="presParOf" srcId="{03DC97A3-5D1C-4413-81D2-5EB630A328BA}" destId="{43665474-9D1D-4307-BB5D-D17E59DB8CCA}" srcOrd="0" destOrd="0" presId="urn:microsoft.com/office/officeart/2009/3/layout/HorizontalOrganizationChart"/>
    <dgm:cxn modelId="{E100521B-3470-4C51-8FA8-244534841BA1}" type="presParOf" srcId="{43665474-9D1D-4307-BB5D-D17E59DB8CCA}" destId="{BD676353-BE6E-46CB-87D9-FCFAAAD10B43}" srcOrd="0" destOrd="0" presId="urn:microsoft.com/office/officeart/2009/3/layout/HorizontalOrganizationChart"/>
    <dgm:cxn modelId="{E5C0ECB9-83EE-4183-9B91-2BF8957E78C8}" type="presParOf" srcId="{43665474-9D1D-4307-BB5D-D17E59DB8CCA}" destId="{476E26BA-8CCB-4BE8-B66F-4517313F88BE}" srcOrd="1" destOrd="0" presId="urn:microsoft.com/office/officeart/2009/3/layout/HorizontalOrganizationChart"/>
    <dgm:cxn modelId="{62E6EF70-737D-44DC-97F1-EB547D9E2E02}" type="presParOf" srcId="{03DC97A3-5D1C-4413-81D2-5EB630A328BA}" destId="{CCA4D855-5082-4E50-AC46-0C4168E9B6F1}" srcOrd="1" destOrd="0" presId="urn:microsoft.com/office/officeart/2009/3/layout/HorizontalOrganizationChart"/>
    <dgm:cxn modelId="{1946061E-048A-4EB0-9358-3BB9C61B333E}" type="presParOf" srcId="{03DC97A3-5D1C-4413-81D2-5EB630A328BA}" destId="{2F382C43-0E11-4543-B0AB-C33FC6A55658}" srcOrd="2" destOrd="0" presId="urn:microsoft.com/office/officeart/2009/3/layout/HorizontalOrganizationChart"/>
    <dgm:cxn modelId="{3553F1B2-E3B3-4C4F-BC80-D2073DAC5D47}" type="presParOf" srcId="{22748A1E-1D37-40E2-86E5-24BAAB1CE439}" destId="{8EB38F28-0BAB-408C-894D-B6D3A8593873}" srcOrd="6" destOrd="0" presId="urn:microsoft.com/office/officeart/2009/3/layout/HorizontalOrganizationChart"/>
    <dgm:cxn modelId="{2D4F2536-1DFB-4D61-991F-F413FA60ED65}" type="presParOf" srcId="{22748A1E-1D37-40E2-86E5-24BAAB1CE439}" destId="{4B934287-A302-491D-BB00-548AFB9B144D}" srcOrd="7" destOrd="0" presId="urn:microsoft.com/office/officeart/2009/3/layout/HorizontalOrganizationChart"/>
    <dgm:cxn modelId="{E914ABD0-A872-4520-BEFF-BD3D99DC22DC}" type="presParOf" srcId="{4B934287-A302-491D-BB00-548AFB9B144D}" destId="{F5B083E4-A593-4752-81FC-E81E1E54BDCA}" srcOrd="0" destOrd="0" presId="urn:microsoft.com/office/officeart/2009/3/layout/HorizontalOrganizationChart"/>
    <dgm:cxn modelId="{6891B4DA-9510-4505-A53C-E26E5B08C579}" type="presParOf" srcId="{F5B083E4-A593-4752-81FC-E81E1E54BDCA}" destId="{070D2451-7230-4FAD-94B4-83E840AE631F}" srcOrd="0" destOrd="0" presId="urn:microsoft.com/office/officeart/2009/3/layout/HorizontalOrganizationChart"/>
    <dgm:cxn modelId="{C5D22484-3AB4-4B2A-96A2-70345E4A1DBF}" type="presParOf" srcId="{F5B083E4-A593-4752-81FC-E81E1E54BDCA}" destId="{57CD6099-002D-46D5-95AD-F408EC86698B}" srcOrd="1" destOrd="0" presId="urn:microsoft.com/office/officeart/2009/3/layout/HorizontalOrganizationChart"/>
    <dgm:cxn modelId="{F180AAF8-051B-4D91-921D-4C5609EADD7E}" type="presParOf" srcId="{4B934287-A302-491D-BB00-548AFB9B144D}" destId="{F790FE58-A117-4411-BE4F-925CA29760A5}" srcOrd="1" destOrd="0" presId="urn:microsoft.com/office/officeart/2009/3/layout/HorizontalOrganizationChart"/>
    <dgm:cxn modelId="{BE47EA98-B151-4625-AA40-45C7C06893CA}" type="presParOf" srcId="{4B934287-A302-491D-BB00-548AFB9B144D}" destId="{0A4CF684-94EE-4F58-B3AF-6934360CF8A9}" srcOrd="2" destOrd="0" presId="urn:microsoft.com/office/officeart/2009/3/layout/HorizontalOrganizationChart"/>
    <dgm:cxn modelId="{CBC15A3A-F019-4638-B24F-40BA7691874E}" type="presParOf" srcId="{22748A1E-1D37-40E2-86E5-24BAAB1CE439}" destId="{65E87924-DB42-4B29-9EED-F1D3612A3FF4}" srcOrd="8" destOrd="0" presId="urn:microsoft.com/office/officeart/2009/3/layout/HorizontalOrganizationChart"/>
    <dgm:cxn modelId="{2326B517-81C4-49E2-936E-3F9A067357F5}" type="presParOf" srcId="{22748A1E-1D37-40E2-86E5-24BAAB1CE439}" destId="{0B6C3A31-2073-4764-BD89-3DDB1D0980FD}" srcOrd="9" destOrd="0" presId="urn:microsoft.com/office/officeart/2009/3/layout/HorizontalOrganizationChart"/>
    <dgm:cxn modelId="{51EBA7F2-1924-4A01-B923-EFF9A3F7D9F2}" type="presParOf" srcId="{0B6C3A31-2073-4764-BD89-3DDB1D0980FD}" destId="{9E968745-DD3A-40FA-AD74-F5DD33CCF2F4}" srcOrd="0" destOrd="0" presId="urn:microsoft.com/office/officeart/2009/3/layout/HorizontalOrganizationChart"/>
    <dgm:cxn modelId="{E0518E09-CB95-4307-BD7D-40A199841664}" type="presParOf" srcId="{9E968745-DD3A-40FA-AD74-F5DD33CCF2F4}" destId="{164A0BC3-642C-4D40-8BB6-63D869B0689F}" srcOrd="0" destOrd="0" presId="urn:microsoft.com/office/officeart/2009/3/layout/HorizontalOrganizationChart"/>
    <dgm:cxn modelId="{12F435F9-3AFF-453C-97AE-B19C1C9D5542}" type="presParOf" srcId="{9E968745-DD3A-40FA-AD74-F5DD33CCF2F4}" destId="{F9C62F1E-557D-4ED5-8032-FCA089568278}" srcOrd="1" destOrd="0" presId="urn:microsoft.com/office/officeart/2009/3/layout/HorizontalOrganizationChart"/>
    <dgm:cxn modelId="{B19475A9-4DD8-43F9-B909-F9D75F501836}" type="presParOf" srcId="{0B6C3A31-2073-4764-BD89-3DDB1D0980FD}" destId="{053F5525-311A-4D4A-99AD-102C76E3D291}" srcOrd="1" destOrd="0" presId="urn:microsoft.com/office/officeart/2009/3/layout/HorizontalOrganizationChart"/>
    <dgm:cxn modelId="{237EFD58-BABD-4671-9121-63EDD97D19DF}" type="presParOf" srcId="{0B6C3A31-2073-4764-BD89-3DDB1D0980FD}" destId="{5343BACE-F663-48C7-9E4A-9F039A520B20}" srcOrd="2" destOrd="0" presId="urn:microsoft.com/office/officeart/2009/3/layout/HorizontalOrganizationChart"/>
    <dgm:cxn modelId="{0FD086D6-C3B8-4E29-9101-6151B2106DF0}" type="presParOf" srcId="{A75DFBCB-1C77-41E3-97E6-FD2F1550FA46}" destId="{E9C9972F-B19E-448C-876C-C3E8DAEB7BD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0A596-B8BC-4DBE-85EB-84EF23D67C1D}">
      <dsp:nvSpPr>
        <dsp:cNvPr id="0" name=""/>
        <dsp:cNvSpPr/>
      </dsp:nvSpPr>
      <dsp:spPr>
        <a:xfrm>
          <a:off x="1803139" y="2439875"/>
          <a:ext cx="362177" cy="1035753"/>
        </a:xfrm>
        <a:custGeom>
          <a:avLst/>
          <a:gdLst/>
          <a:ahLst/>
          <a:cxnLst/>
          <a:rect l="0" t="0" r="0" b="0"/>
          <a:pathLst>
            <a:path>
              <a:moveTo>
                <a:pt x="0" y="0"/>
              </a:moveTo>
              <a:lnTo>
                <a:pt x="182057" y="0"/>
              </a:lnTo>
              <a:lnTo>
                <a:pt x="182057" y="1035753"/>
              </a:lnTo>
              <a:lnTo>
                <a:pt x="362177" y="10357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890D32-0F53-46D0-9030-BE719B5CD44B}">
      <dsp:nvSpPr>
        <dsp:cNvPr id="0" name=""/>
        <dsp:cNvSpPr/>
      </dsp:nvSpPr>
      <dsp:spPr>
        <a:xfrm>
          <a:off x="1803139" y="1361232"/>
          <a:ext cx="362177" cy="1078642"/>
        </a:xfrm>
        <a:custGeom>
          <a:avLst/>
          <a:gdLst/>
          <a:ahLst/>
          <a:cxnLst/>
          <a:rect l="0" t="0" r="0" b="0"/>
          <a:pathLst>
            <a:path>
              <a:moveTo>
                <a:pt x="0" y="1078642"/>
              </a:moveTo>
              <a:lnTo>
                <a:pt x="182057" y="1078642"/>
              </a:lnTo>
              <a:lnTo>
                <a:pt x="182057" y="0"/>
              </a:lnTo>
              <a:lnTo>
                <a:pt x="36217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F6CA29-68C7-4582-B910-27DD64B001BE}">
      <dsp:nvSpPr>
        <dsp:cNvPr id="0" name=""/>
        <dsp:cNvSpPr/>
      </dsp:nvSpPr>
      <dsp:spPr>
        <a:xfrm>
          <a:off x="1936" y="2165191"/>
          <a:ext cx="1801202" cy="5493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dsp:txBody>
      <dsp:txXfrm>
        <a:off x="1936" y="2165191"/>
        <a:ext cx="1801202" cy="549366"/>
      </dsp:txXfrm>
    </dsp:sp>
    <dsp:sp modelId="{68C3E99F-8475-46D5-88C8-6D95B62A35B9}">
      <dsp:nvSpPr>
        <dsp:cNvPr id="0" name=""/>
        <dsp:cNvSpPr/>
      </dsp:nvSpPr>
      <dsp:spPr>
        <a:xfrm>
          <a:off x="2165316" y="1086549"/>
          <a:ext cx="1801202" cy="5493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Twitter</a:t>
          </a:r>
        </a:p>
      </dsp:txBody>
      <dsp:txXfrm>
        <a:off x="2165316" y="1086549"/>
        <a:ext cx="1801202" cy="549366"/>
      </dsp:txXfrm>
    </dsp:sp>
    <dsp:sp modelId="{243886A1-60E2-4402-B01A-EB2DC36CCE12}">
      <dsp:nvSpPr>
        <dsp:cNvPr id="0" name=""/>
        <dsp:cNvSpPr/>
      </dsp:nvSpPr>
      <dsp:spPr>
        <a:xfrm>
          <a:off x="2165316" y="3200944"/>
          <a:ext cx="1801202" cy="5493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LinkedIn</a:t>
          </a:r>
        </a:p>
      </dsp:txBody>
      <dsp:txXfrm>
        <a:off x="2165316" y="3200944"/>
        <a:ext cx="1801202" cy="549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12D15-DDD8-4DD7-8DAE-800097049829}">
      <dsp:nvSpPr>
        <dsp:cNvPr id="0" name=""/>
        <dsp:cNvSpPr/>
      </dsp:nvSpPr>
      <dsp:spPr>
        <a:xfrm>
          <a:off x="1995010" y="2385201"/>
          <a:ext cx="388579" cy="2088614"/>
        </a:xfrm>
        <a:custGeom>
          <a:avLst/>
          <a:gdLst/>
          <a:ahLst/>
          <a:cxnLst/>
          <a:rect l="0" t="0" r="0" b="0"/>
          <a:pathLst>
            <a:path>
              <a:moveTo>
                <a:pt x="0" y="0"/>
              </a:moveTo>
              <a:lnTo>
                <a:pt x="194289" y="0"/>
              </a:lnTo>
              <a:lnTo>
                <a:pt x="194289" y="2088614"/>
              </a:lnTo>
              <a:lnTo>
                <a:pt x="388579" y="20886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87924-DB42-4B29-9EED-F1D3612A3FF4}">
      <dsp:nvSpPr>
        <dsp:cNvPr id="0" name=""/>
        <dsp:cNvSpPr/>
      </dsp:nvSpPr>
      <dsp:spPr>
        <a:xfrm>
          <a:off x="1995010" y="2385201"/>
          <a:ext cx="388579" cy="1253168"/>
        </a:xfrm>
        <a:custGeom>
          <a:avLst/>
          <a:gdLst/>
          <a:ahLst/>
          <a:cxnLst/>
          <a:rect l="0" t="0" r="0" b="0"/>
          <a:pathLst>
            <a:path>
              <a:moveTo>
                <a:pt x="0" y="0"/>
              </a:moveTo>
              <a:lnTo>
                <a:pt x="194289" y="0"/>
              </a:lnTo>
              <a:lnTo>
                <a:pt x="194289" y="1253168"/>
              </a:lnTo>
              <a:lnTo>
                <a:pt x="388579" y="12531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38F28-0BAB-408C-894D-B6D3A8593873}">
      <dsp:nvSpPr>
        <dsp:cNvPr id="0" name=""/>
        <dsp:cNvSpPr/>
      </dsp:nvSpPr>
      <dsp:spPr>
        <a:xfrm>
          <a:off x="1995010" y="2385201"/>
          <a:ext cx="388579" cy="417722"/>
        </a:xfrm>
        <a:custGeom>
          <a:avLst/>
          <a:gdLst/>
          <a:ahLst/>
          <a:cxnLst/>
          <a:rect l="0" t="0" r="0" b="0"/>
          <a:pathLst>
            <a:path>
              <a:moveTo>
                <a:pt x="0" y="0"/>
              </a:moveTo>
              <a:lnTo>
                <a:pt x="194289" y="0"/>
              </a:lnTo>
              <a:lnTo>
                <a:pt x="194289" y="417722"/>
              </a:lnTo>
              <a:lnTo>
                <a:pt x="388579" y="41772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22BC6-67E2-4851-BC08-CE78151C5795}">
      <dsp:nvSpPr>
        <dsp:cNvPr id="0" name=""/>
        <dsp:cNvSpPr/>
      </dsp:nvSpPr>
      <dsp:spPr>
        <a:xfrm>
          <a:off x="1995010" y="1967478"/>
          <a:ext cx="388579" cy="417722"/>
        </a:xfrm>
        <a:custGeom>
          <a:avLst/>
          <a:gdLst/>
          <a:ahLst/>
          <a:cxnLst/>
          <a:rect l="0" t="0" r="0" b="0"/>
          <a:pathLst>
            <a:path>
              <a:moveTo>
                <a:pt x="0" y="417722"/>
              </a:moveTo>
              <a:lnTo>
                <a:pt x="194289" y="417722"/>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D9663-80BD-4D78-8CCD-41EE6258B19F}">
      <dsp:nvSpPr>
        <dsp:cNvPr id="0" name=""/>
        <dsp:cNvSpPr/>
      </dsp:nvSpPr>
      <dsp:spPr>
        <a:xfrm>
          <a:off x="1995010" y="1132032"/>
          <a:ext cx="388579" cy="1253168"/>
        </a:xfrm>
        <a:custGeom>
          <a:avLst/>
          <a:gdLst/>
          <a:ahLst/>
          <a:cxnLst/>
          <a:rect l="0" t="0" r="0" b="0"/>
          <a:pathLst>
            <a:path>
              <a:moveTo>
                <a:pt x="0" y="1253168"/>
              </a:moveTo>
              <a:lnTo>
                <a:pt x="194289" y="1253168"/>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149FA1-33E6-40B8-B585-AB0C904E7085}">
      <dsp:nvSpPr>
        <dsp:cNvPr id="0" name=""/>
        <dsp:cNvSpPr/>
      </dsp:nvSpPr>
      <dsp:spPr>
        <a:xfrm>
          <a:off x="1995010" y="296586"/>
          <a:ext cx="388579" cy="2088614"/>
        </a:xfrm>
        <a:custGeom>
          <a:avLst/>
          <a:gdLst/>
          <a:ahLst/>
          <a:cxnLst/>
          <a:rect l="0" t="0" r="0" b="0"/>
          <a:pathLst>
            <a:path>
              <a:moveTo>
                <a:pt x="0" y="2088614"/>
              </a:moveTo>
              <a:lnTo>
                <a:pt x="194289" y="2088614"/>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8B33B-07C9-4F59-99AB-BCB5F2FC1FE8}">
      <dsp:nvSpPr>
        <dsp:cNvPr id="0" name=""/>
        <dsp:cNvSpPr/>
      </dsp:nvSpPr>
      <dsp:spPr>
        <a:xfrm>
          <a:off x="52113" y="2088909"/>
          <a:ext cx="1942897" cy="59258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Magazines</a:t>
          </a:r>
        </a:p>
      </dsp:txBody>
      <dsp:txXfrm>
        <a:off x="52113" y="2088909"/>
        <a:ext cx="1942897" cy="592583"/>
      </dsp:txXfrm>
    </dsp:sp>
    <dsp:sp modelId="{BC183F1C-7F6D-44F4-81BC-8A92F029F6CD}">
      <dsp:nvSpPr>
        <dsp:cNvPr id="0" name=""/>
        <dsp:cNvSpPr/>
      </dsp:nvSpPr>
      <dsp:spPr>
        <a:xfrm>
          <a:off x="2383590" y="295"/>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Forbes Entrepreneur</a:t>
          </a:r>
        </a:p>
      </dsp:txBody>
      <dsp:txXfrm>
        <a:off x="2383590" y="295"/>
        <a:ext cx="1942897" cy="592583"/>
      </dsp:txXfrm>
    </dsp:sp>
    <dsp:sp modelId="{DBFAD851-2719-41EE-88F8-0D2AC8449C93}">
      <dsp:nvSpPr>
        <dsp:cNvPr id="0" name=""/>
        <dsp:cNvSpPr/>
      </dsp:nvSpPr>
      <dsp:spPr>
        <a:xfrm>
          <a:off x="2383590" y="835740"/>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Mixergy</a:t>
          </a:r>
          <a:endParaRPr lang="en-US" sz="1800" kern="1200" dirty="0"/>
        </a:p>
      </dsp:txBody>
      <dsp:txXfrm>
        <a:off x="2383590" y="835740"/>
        <a:ext cx="1942897" cy="592583"/>
      </dsp:txXfrm>
    </dsp:sp>
    <dsp:sp modelId="{BD676353-BE6E-46CB-87D9-FCFAAAD10B43}">
      <dsp:nvSpPr>
        <dsp:cNvPr id="0" name=""/>
        <dsp:cNvSpPr/>
      </dsp:nvSpPr>
      <dsp:spPr>
        <a:xfrm>
          <a:off x="2383590" y="1671186"/>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Harvard Business Review</a:t>
          </a:r>
        </a:p>
      </dsp:txBody>
      <dsp:txXfrm>
        <a:off x="2383590" y="1671186"/>
        <a:ext cx="1942897" cy="592583"/>
      </dsp:txXfrm>
    </dsp:sp>
    <dsp:sp modelId="{070D2451-7230-4FAD-94B4-83E840AE631F}">
      <dsp:nvSpPr>
        <dsp:cNvPr id="0" name=""/>
        <dsp:cNvSpPr/>
      </dsp:nvSpPr>
      <dsp:spPr>
        <a:xfrm>
          <a:off x="2383590" y="2506632"/>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The Entrepreneurs Library</a:t>
          </a:r>
        </a:p>
      </dsp:txBody>
      <dsp:txXfrm>
        <a:off x="2383590" y="2506632"/>
        <a:ext cx="1942897" cy="592583"/>
      </dsp:txXfrm>
    </dsp:sp>
    <dsp:sp modelId="{164A0BC3-642C-4D40-8BB6-63D869B0689F}">
      <dsp:nvSpPr>
        <dsp:cNvPr id="0" name=""/>
        <dsp:cNvSpPr/>
      </dsp:nvSpPr>
      <dsp:spPr>
        <a:xfrm>
          <a:off x="2383590" y="3342078"/>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Entrepreneur.com</a:t>
          </a:r>
        </a:p>
      </dsp:txBody>
      <dsp:txXfrm>
        <a:off x="2383590" y="3342078"/>
        <a:ext cx="1942897" cy="592583"/>
      </dsp:txXfrm>
    </dsp:sp>
    <dsp:sp modelId="{7AA6DFB4-7D43-43F7-85BE-0810B20A780B}">
      <dsp:nvSpPr>
        <dsp:cNvPr id="0" name=""/>
        <dsp:cNvSpPr/>
      </dsp:nvSpPr>
      <dsp:spPr>
        <a:xfrm>
          <a:off x="2383590" y="4177524"/>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StartupNation</a:t>
          </a:r>
          <a:endParaRPr lang="en-US" sz="1800" kern="1200" dirty="0"/>
        </a:p>
      </dsp:txBody>
      <dsp:txXfrm>
        <a:off x="2383590" y="4177524"/>
        <a:ext cx="1942897" cy="59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87924-DB42-4B29-9EED-F1D3612A3FF4}">
      <dsp:nvSpPr>
        <dsp:cNvPr id="0" name=""/>
        <dsp:cNvSpPr/>
      </dsp:nvSpPr>
      <dsp:spPr>
        <a:xfrm>
          <a:off x="2127668" y="2571749"/>
          <a:ext cx="425076" cy="1827829"/>
        </a:xfrm>
        <a:custGeom>
          <a:avLst/>
          <a:gdLst/>
          <a:ahLst/>
          <a:cxnLst/>
          <a:rect l="0" t="0" r="0" b="0"/>
          <a:pathLst>
            <a:path>
              <a:moveTo>
                <a:pt x="0" y="0"/>
              </a:moveTo>
              <a:lnTo>
                <a:pt x="212538" y="0"/>
              </a:lnTo>
              <a:lnTo>
                <a:pt x="212538" y="1827829"/>
              </a:lnTo>
              <a:lnTo>
                <a:pt x="425076" y="182782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38F28-0BAB-408C-894D-B6D3A8593873}">
      <dsp:nvSpPr>
        <dsp:cNvPr id="0" name=""/>
        <dsp:cNvSpPr/>
      </dsp:nvSpPr>
      <dsp:spPr>
        <a:xfrm>
          <a:off x="2127668" y="2571749"/>
          <a:ext cx="425076" cy="913914"/>
        </a:xfrm>
        <a:custGeom>
          <a:avLst/>
          <a:gdLst/>
          <a:ahLst/>
          <a:cxnLst/>
          <a:rect l="0" t="0" r="0" b="0"/>
          <a:pathLst>
            <a:path>
              <a:moveTo>
                <a:pt x="0" y="0"/>
              </a:moveTo>
              <a:lnTo>
                <a:pt x="212538" y="0"/>
              </a:lnTo>
              <a:lnTo>
                <a:pt x="212538" y="913914"/>
              </a:lnTo>
              <a:lnTo>
                <a:pt x="425076" y="9139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22BC6-67E2-4851-BC08-CE78151C5795}">
      <dsp:nvSpPr>
        <dsp:cNvPr id="0" name=""/>
        <dsp:cNvSpPr/>
      </dsp:nvSpPr>
      <dsp:spPr>
        <a:xfrm>
          <a:off x="2127668" y="2526029"/>
          <a:ext cx="425076" cy="91440"/>
        </a:xfrm>
        <a:custGeom>
          <a:avLst/>
          <a:gdLst/>
          <a:ahLst/>
          <a:cxnLst/>
          <a:rect l="0" t="0" r="0" b="0"/>
          <a:pathLst>
            <a:path>
              <a:moveTo>
                <a:pt x="0" y="45720"/>
              </a:moveTo>
              <a:lnTo>
                <a:pt x="425076"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D9663-80BD-4D78-8CCD-41EE6258B19F}">
      <dsp:nvSpPr>
        <dsp:cNvPr id="0" name=""/>
        <dsp:cNvSpPr/>
      </dsp:nvSpPr>
      <dsp:spPr>
        <a:xfrm>
          <a:off x="2127668" y="1657834"/>
          <a:ext cx="425076" cy="913914"/>
        </a:xfrm>
        <a:custGeom>
          <a:avLst/>
          <a:gdLst/>
          <a:ahLst/>
          <a:cxnLst/>
          <a:rect l="0" t="0" r="0" b="0"/>
          <a:pathLst>
            <a:path>
              <a:moveTo>
                <a:pt x="0" y="913914"/>
              </a:moveTo>
              <a:lnTo>
                <a:pt x="212538" y="913914"/>
              </a:lnTo>
              <a:lnTo>
                <a:pt x="212538" y="0"/>
              </a:lnTo>
              <a:lnTo>
                <a:pt x="42507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149FA1-33E6-40B8-B585-AB0C904E7085}">
      <dsp:nvSpPr>
        <dsp:cNvPr id="0" name=""/>
        <dsp:cNvSpPr/>
      </dsp:nvSpPr>
      <dsp:spPr>
        <a:xfrm>
          <a:off x="2127668" y="743919"/>
          <a:ext cx="425076" cy="1827829"/>
        </a:xfrm>
        <a:custGeom>
          <a:avLst/>
          <a:gdLst/>
          <a:ahLst/>
          <a:cxnLst/>
          <a:rect l="0" t="0" r="0" b="0"/>
          <a:pathLst>
            <a:path>
              <a:moveTo>
                <a:pt x="0" y="1827829"/>
              </a:moveTo>
              <a:lnTo>
                <a:pt x="212538" y="1827829"/>
              </a:lnTo>
              <a:lnTo>
                <a:pt x="212538" y="0"/>
              </a:lnTo>
              <a:lnTo>
                <a:pt x="42507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8B33B-07C9-4F59-99AB-BCB5F2FC1FE8}">
      <dsp:nvSpPr>
        <dsp:cNvPr id="0" name=""/>
        <dsp:cNvSpPr/>
      </dsp:nvSpPr>
      <dsp:spPr>
        <a:xfrm>
          <a:off x="2285" y="2247628"/>
          <a:ext cx="2125383" cy="648241"/>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Blogs</a:t>
          </a:r>
        </a:p>
      </dsp:txBody>
      <dsp:txXfrm>
        <a:off x="2285" y="2247628"/>
        <a:ext cx="2125383" cy="648241"/>
      </dsp:txXfrm>
    </dsp:sp>
    <dsp:sp modelId="{BC183F1C-7F6D-44F4-81BC-8A92F029F6CD}">
      <dsp:nvSpPr>
        <dsp:cNvPr id="0" name=""/>
        <dsp:cNvSpPr/>
      </dsp:nvSpPr>
      <dsp:spPr>
        <a:xfrm>
          <a:off x="2552745" y="41979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Smart Passive Income</a:t>
          </a:r>
        </a:p>
      </dsp:txBody>
      <dsp:txXfrm>
        <a:off x="2552745" y="419798"/>
        <a:ext cx="2125383" cy="648241"/>
      </dsp:txXfrm>
    </dsp:sp>
    <dsp:sp modelId="{DBFAD851-2719-41EE-88F8-0D2AC8449C93}">
      <dsp:nvSpPr>
        <dsp:cNvPr id="0" name=""/>
        <dsp:cNvSpPr/>
      </dsp:nvSpPr>
      <dsp:spPr>
        <a:xfrm>
          <a:off x="2552745" y="1333713"/>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Seth Godin</a:t>
          </a:r>
        </a:p>
      </dsp:txBody>
      <dsp:txXfrm>
        <a:off x="2552745" y="1333713"/>
        <a:ext cx="2125383" cy="648241"/>
      </dsp:txXfrm>
    </dsp:sp>
    <dsp:sp modelId="{BD676353-BE6E-46CB-87D9-FCFAAAD10B43}">
      <dsp:nvSpPr>
        <dsp:cNvPr id="0" name=""/>
        <dsp:cNvSpPr/>
      </dsp:nvSpPr>
      <dsp:spPr>
        <a:xfrm>
          <a:off x="2552745" y="224762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Four Hour Work Week </a:t>
          </a:r>
        </a:p>
      </dsp:txBody>
      <dsp:txXfrm>
        <a:off x="2552745" y="2247628"/>
        <a:ext cx="2125383" cy="648241"/>
      </dsp:txXfrm>
    </dsp:sp>
    <dsp:sp modelId="{070D2451-7230-4FAD-94B4-83E840AE631F}">
      <dsp:nvSpPr>
        <dsp:cNvPr id="0" name=""/>
        <dsp:cNvSpPr/>
      </dsp:nvSpPr>
      <dsp:spPr>
        <a:xfrm>
          <a:off x="2552745" y="3161543"/>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Under 30 CEO </a:t>
          </a:r>
        </a:p>
      </dsp:txBody>
      <dsp:txXfrm>
        <a:off x="2552745" y="3161543"/>
        <a:ext cx="2125383" cy="648241"/>
      </dsp:txXfrm>
    </dsp:sp>
    <dsp:sp modelId="{164A0BC3-642C-4D40-8BB6-63D869B0689F}">
      <dsp:nvSpPr>
        <dsp:cNvPr id="0" name=""/>
        <dsp:cNvSpPr/>
      </dsp:nvSpPr>
      <dsp:spPr>
        <a:xfrm>
          <a:off x="2552745" y="407545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Lifestyle Entrepreneur </a:t>
          </a:r>
          <a:endParaRPr lang="en-US" sz="2300" kern="1200" dirty="0"/>
        </a:p>
      </dsp:txBody>
      <dsp:txXfrm>
        <a:off x="2552745" y="4075458"/>
        <a:ext cx="2125383" cy="64824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753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68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0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docs.google.com/spreadsheets/d/1SQV285Sk5k-a3dGXytXsMVJ25Wc6q402QxX43SHwL0A/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8.xml"/><Relationship Id="rId7" Type="http://schemas.openxmlformats.org/officeDocument/2006/relationships/slide" Target="slide3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11.xml"/><Relationship Id="rId11" Type="http://schemas.openxmlformats.org/officeDocument/2006/relationships/hyperlink" Target="http://bit.ly/30B07Gq" TargetMode="External"/><Relationship Id="rId5" Type="http://schemas.openxmlformats.org/officeDocument/2006/relationships/slide" Target="slide2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1.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1.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Engineering a Data Benchmark from</a:t>
            </a:r>
            <a:br>
              <a:rPr lang="en-US" sz="3200" dirty="0"/>
            </a:br>
            <a:r>
              <a:rPr lang="en-US" sz="3200" dirty="0"/>
              <a:t>Textual Posts for Entrepreneurial</a:t>
            </a:r>
            <a:br>
              <a:rPr lang="en-US" sz="3200" dirty="0"/>
            </a:br>
            <a:r>
              <a:rPr lang="en-US" sz="3200" dirty="0"/>
              <a:t>Personality Analysis</a:t>
            </a:r>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Weekly Report</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Week 7</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52826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Next Week</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latin typeface="Mulish"/>
                <a:ea typeface="Mulish"/>
                <a:cs typeface="Mulish"/>
                <a:sym typeface="Mulish"/>
              </a:rPr>
              <a:t>Limit and manage all the different aspects of the topic</a:t>
            </a:r>
            <a:endParaRPr sz="1400" dirty="0">
              <a:latin typeface="Mulish"/>
              <a:ea typeface="Mulish"/>
              <a:cs typeface="Mulish"/>
              <a:sym typeface="Mulish"/>
            </a:endParaRPr>
          </a:p>
        </p:txBody>
      </p:sp>
      <p:sp>
        <p:nvSpPr>
          <p:cNvPr id="1771" name="Google Shape;1771;p42"/>
          <p:cNvSpPr txBox="1">
            <a:spLocks noGrp="1"/>
          </p:cNvSpPr>
          <p:nvPr>
            <p:ph type="title" idx="4294967295"/>
          </p:nvPr>
        </p:nvSpPr>
        <p:spPr>
          <a:xfrm>
            <a:off x="1875075" y="2394053"/>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latin typeface="Mulish"/>
                <a:ea typeface="Mulish"/>
                <a:cs typeface="Mulish"/>
                <a:sym typeface="Mulish"/>
              </a:rPr>
              <a:t>Practice the feature extraction of the mentioned features</a:t>
            </a:r>
            <a:endParaRPr sz="1400" dirty="0">
              <a:latin typeface="Mulish"/>
              <a:ea typeface="Mulish"/>
              <a:cs typeface="Mulish"/>
              <a:sym typeface="Mulish"/>
            </a:endParaRPr>
          </a:p>
        </p:txBody>
      </p:sp>
      <p:sp>
        <p:nvSpPr>
          <p:cNvPr id="1772" name="Google Shape;1772;p42"/>
          <p:cNvSpPr txBox="1">
            <a:spLocks noGrp="1"/>
          </p:cNvSpPr>
          <p:nvPr>
            <p:ph type="title" idx="4294967295"/>
          </p:nvPr>
        </p:nvSpPr>
        <p:spPr>
          <a:xfrm>
            <a:off x="1844075" y="4082686"/>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400" dirty="0">
                <a:latin typeface="Mulish"/>
                <a:ea typeface="Mulish"/>
                <a:cs typeface="Mulish"/>
                <a:sym typeface="Mulish"/>
              </a:rPr>
              <a:t>Explore more tools for feature extraction</a:t>
            </a:r>
            <a:endParaRPr sz="14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28438" y="3248003"/>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400" dirty="0">
                <a:latin typeface="Mulish"/>
                <a:ea typeface="Mulish"/>
                <a:cs typeface="Mulish"/>
                <a:sym typeface="Mulish"/>
              </a:rPr>
              <a:t>Start to collect the data</a:t>
            </a:r>
          </a:p>
        </p:txBody>
      </p:sp>
      <p:sp>
        <p:nvSpPr>
          <p:cNvPr id="4" name="Google Shape;1775;p42">
            <a:extLst>
              <a:ext uri="{FF2B5EF4-FFF2-40B4-BE49-F238E27FC236}">
                <a16:creationId xmlns:a16="http://schemas.microsoft.com/office/drawing/2014/main" id="{51188376-4C72-3AFA-97CB-1AEBD5C4BD35}"/>
              </a:ext>
            </a:extLst>
          </p:cNvPr>
          <p:cNvSpPr/>
          <p:nvPr/>
        </p:nvSpPr>
        <p:spPr>
          <a:xfrm>
            <a:off x="1224738" y="4082686"/>
            <a:ext cx="572700" cy="572700"/>
          </a:xfrm>
          <a:prstGeom prst="ellipse">
            <a:avLst/>
          </a:prstGeom>
          <a:solidFill>
            <a:schemeClr val="tx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3" name="Google Shape;1778;p42">
            <a:extLst>
              <a:ext uri="{FF2B5EF4-FFF2-40B4-BE49-F238E27FC236}">
                <a16:creationId xmlns:a16="http://schemas.microsoft.com/office/drawing/2014/main" id="{EC82219E-76BA-F5BD-E1C9-974238108293}"/>
              </a:ext>
            </a:extLst>
          </p:cNvPr>
          <p:cNvSpPr txBox="1"/>
          <p:nvPr/>
        </p:nvSpPr>
        <p:spPr>
          <a:xfrm>
            <a:off x="1193688" y="4201336"/>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Albert Sans"/>
                <a:ea typeface="Albert Sans"/>
                <a:cs typeface="Albert Sans"/>
                <a:sym typeface="Albert Sans"/>
              </a:rPr>
              <a:t>4</a:t>
            </a:r>
            <a:endParaRPr dirty="0">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Features of textual posts</a:t>
            </a: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Students will have to</a:t>
            </a:r>
            <a:r>
              <a:rPr lang="en" b="1" dirty="0">
                <a:solidFill>
                  <a:schemeClr val="dk1"/>
                </a:solidFill>
                <a:latin typeface="Mulish"/>
                <a:ea typeface="Mulish"/>
                <a:cs typeface="Mulish"/>
                <a:sym typeface="Mulish"/>
              </a:rPr>
              <a:t> </a:t>
            </a:r>
            <a:r>
              <a:rPr lang="en" dirty="0">
                <a:solidFill>
                  <a:schemeClr val="dk1"/>
                </a:solidFill>
                <a:latin typeface="Mulish"/>
                <a:ea typeface="Mulish"/>
                <a:cs typeface="Mulish"/>
                <a:sym typeface="Mulish"/>
              </a:rPr>
              <a:t>delve into a specific mathematical concept or problem, explore it in-depth, and present their findings</a:t>
            </a:r>
            <a:endParaRPr b="1" dirty="0">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Choose a number sequence: </a:t>
            </a:r>
            <a:r>
              <a:rPr lang="en" dirty="0">
                <a:solidFill>
                  <a:schemeClr val="dk1"/>
                </a:solidFill>
                <a:latin typeface="Mulish"/>
                <a:ea typeface="Mulish"/>
                <a:cs typeface="Mulish"/>
                <a:sym typeface="Mulish"/>
              </a:rPr>
              <a:t>Ask each student to select a number sequence that interests them</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Investigate the pattern: </a:t>
            </a:r>
            <a:r>
              <a:rPr lang="en" dirty="0">
                <a:solidFill>
                  <a:schemeClr val="dk1"/>
                </a:solidFill>
                <a:latin typeface="Mulish"/>
                <a:ea typeface="Mulish"/>
                <a:cs typeface="Mulish"/>
                <a:sym typeface="Mulish"/>
              </a:rPr>
              <a:t>Instruct them to explore the pattern within their chosen number sequence</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Apply mathematical concepts: </a:t>
            </a:r>
            <a:r>
              <a:rPr lang="en" dirty="0">
                <a:solidFill>
                  <a:schemeClr val="dk1"/>
                </a:solidFill>
                <a:latin typeface="Mulish"/>
                <a:ea typeface="Mulish"/>
                <a:cs typeface="Mulish"/>
                <a:sym typeface="Mulish"/>
              </a:rPr>
              <a:t>They should apply relevant mathematical concepts to their investigation</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Solve problems: </a:t>
            </a:r>
            <a:r>
              <a:rPr lang="en" dirty="0">
                <a:solidFill>
                  <a:schemeClr val="dk1"/>
                </a:solidFill>
                <a:latin typeface="Mulish"/>
                <a:ea typeface="Mulish"/>
                <a:cs typeface="Mulish"/>
                <a:sym typeface="Mulish"/>
              </a:rPr>
              <a:t>They have to create and solve problems related to their chosen sequence</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Create a portfolio: </a:t>
            </a:r>
            <a:r>
              <a:rPr lang="en" dirty="0">
                <a:solidFill>
                  <a:schemeClr val="dk1"/>
                </a:solidFill>
                <a:latin typeface="Mulish"/>
                <a:ea typeface="Mulish"/>
                <a:cs typeface="Mulish"/>
                <a:sym typeface="Mulish"/>
              </a:rPr>
              <a:t>Instead of a traditional essay, ask them to compile their findings into a portfolio and present it</a:t>
            </a:r>
            <a:endParaRPr dirty="0">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4" name="Title 2">
            <a:extLst>
              <a:ext uri="{FF2B5EF4-FFF2-40B4-BE49-F238E27FC236}">
                <a16:creationId xmlns:a16="http://schemas.microsoft.com/office/drawing/2014/main" id="{C7BF3A55-E1C7-2648-9C29-101DD6CD7224}"/>
              </a:ext>
            </a:extLst>
          </p:cNvPr>
          <p:cNvSpPr txBox="1">
            <a:spLocks/>
          </p:cNvSpPr>
          <p:nvPr/>
        </p:nvSpPr>
        <p:spPr>
          <a:xfrm>
            <a:off x="865625" y="581325"/>
            <a:ext cx="3668400" cy="5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US"/>
              <a:t>Web Scraping</a:t>
            </a:r>
            <a:endParaRPr lang="en-US" dirty="0"/>
          </a:p>
        </p:txBody>
      </p:sp>
      <p:pic>
        <p:nvPicPr>
          <p:cNvPr id="1030" name="Picture 6" descr="A Comprehensive Guide to Web Scraping for Machine Learning in 2023">
            <a:extLst>
              <a:ext uri="{FF2B5EF4-FFF2-40B4-BE49-F238E27FC236}">
                <a16:creationId xmlns:a16="http://schemas.microsoft.com/office/drawing/2014/main" id="{9B4ADB29-DBEC-0004-5AD2-1ED9681D6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69" y="1095145"/>
            <a:ext cx="5614633" cy="2339430"/>
          </a:xfrm>
          <a:prstGeom prst="rect">
            <a:avLst/>
          </a:prstGeom>
          <a:noFill/>
          <a:extLst>
            <a:ext uri="{909E8E84-426E-40DD-AFC4-6F175D3DCCD1}">
              <a14:hiddenFill xmlns:a14="http://schemas.microsoft.com/office/drawing/2010/main">
                <a:solidFill>
                  <a:srgbClr val="FFFFFF"/>
                </a:solidFill>
              </a14:hiddenFill>
            </a:ext>
          </a:extLst>
        </p:spPr>
      </p:pic>
      <p:sp>
        <p:nvSpPr>
          <p:cNvPr id="1521" name="Google Shape;1521;p32"/>
          <p:cNvSpPr txBox="1">
            <a:spLocks noGrp="1"/>
          </p:cNvSpPr>
          <p:nvPr>
            <p:ph type="subTitle" idx="1"/>
          </p:nvPr>
        </p:nvSpPr>
        <p:spPr>
          <a:xfrm>
            <a:off x="860605" y="3656116"/>
            <a:ext cx="3668400" cy="1232435"/>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b="1" dirty="0"/>
              <a:t>Tools to apply it on different platforms: </a:t>
            </a:r>
          </a:p>
          <a:p>
            <a:pPr marL="469900" lvl="0" indent="-342900" algn="l" rtl="0">
              <a:spcBef>
                <a:spcPts val="0"/>
              </a:spcBef>
              <a:spcAft>
                <a:spcPts val="0"/>
              </a:spcAft>
              <a:buSzPts val="1600"/>
              <a:buAutoNum type="arabicPeriod"/>
            </a:pPr>
            <a:r>
              <a:rPr lang="en-US" dirty="0"/>
              <a:t>Magical Chrome Extension</a:t>
            </a:r>
          </a:p>
          <a:p>
            <a:pPr marL="469900" lvl="0" indent="-342900" algn="l" rtl="0">
              <a:spcBef>
                <a:spcPts val="0"/>
              </a:spcBef>
              <a:spcAft>
                <a:spcPts val="0"/>
              </a:spcAft>
              <a:buSzPts val="1600"/>
              <a:buAutoNum type="arabicPeriod"/>
            </a:pPr>
            <a:r>
              <a:rPr lang="en-US" dirty="0" err="1"/>
              <a:t>PhantomBuster</a:t>
            </a:r>
            <a:r>
              <a:rPr lang="en-US" dirty="0"/>
              <a:t> Extension</a:t>
            </a:r>
          </a:p>
          <a:p>
            <a:pPr marL="469900" lvl="0" indent="-342900" algn="l" rtl="0">
              <a:spcBef>
                <a:spcPts val="0"/>
              </a:spcBef>
              <a:spcAft>
                <a:spcPts val="0"/>
              </a:spcAft>
              <a:buSzPts val="1600"/>
              <a:buAutoNum type="arabicPeriod"/>
            </a:pPr>
            <a:r>
              <a:rPr lang="en-US" dirty="0"/>
              <a:t>Python Facebook Scraper</a:t>
            </a:r>
          </a:p>
          <a:p>
            <a:pPr marL="469900" lvl="0" indent="-342900" algn="l" rtl="0">
              <a:spcBef>
                <a:spcPts val="0"/>
              </a:spcBef>
              <a:spcAft>
                <a:spcPts val="0"/>
              </a:spcAft>
              <a:buSzPts val="1600"/>
              <a:buAutoNum type="arabicPeriod"/>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89575" y="1603220"/>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07125" y="1308307"/>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Cleansing</a:t>
            </a:r>
            <a:endParaRPr sz="2000" b="1" dirty="0">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13450" y="6307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1786" name="Google Shape;1786;p43"/>
          <p:cNvSpPr txBox="1"/>
          <p:nvPr/>
        </p:nvSpPr>
        <p:spPr>
          <a:xfrm>
            <a:off x="3503450" y="2360057"/>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chemeClr val="dk1"/>
                </a:solidFill>
                <a:latin typeface="Albert Sans"/>
                <a:ea typeface="Albert Sans"/>
                <a:cs typeface="Albert Sans"/>
                <a:sym typeface="Albert Sans"/>
              </a:rPr>
              <a:t>Steps</a:t>
            </a:r>
            <a:endParaRPr sz="2400" b="1" dirty="0">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75350" y="1880057"/>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3000" y="2962307"/>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07075" y="3106224"/>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Extraction</a:t>
            </a:r>
            <a:endParaRPr sz="2000" b="1" dirty="0">
              <a:solidFill>
                <a:schemeClr val="dk1"/>
              </a:solidFill>
              <a:latin typeface="Albert Sans"/>
              <a:ea typeface="Albert Sans"/>
              <a:cs typeface="Albert Sans"/>
              <a:sym typeface="Albert Sans"/>
            </a:endParaRPr>
          </a:p>
        </p:txBody>
      </p:sp>
      <p:sp>
        <p:nvSpPr>
          <p:cNvPr id="1792" name="Google Shape;1792;p43"/>
          <p:cNvSpPr txBox="1"/>
          <p:nvPr/>
        </p:nvSpPr>
        <p:spPr>
          <a:xfrm>
            <a:off x="5690150" y="1657109"/>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Transformation</a:t>
            </a:r>
            <a:endParaRPr sz="2000" b="1" dirty="0">
              <a:solidFill>
                <a:schemeClr val="dk1"/>
              </a:solidFill>
              <a:latin typeface="Albert Sans"/>
              <a:ea typeface="Albert Sans"/>
              <a:cs typeface="Albert Sans"/>
              <a:sym typeface="Albert Sans"/>
            </a:endParaRPr>
          </a:p>
        </p:txBody>
      </p:sp>
      <p:sp>
        <p:nvSpPr>
          <p:cNvPr id="1793" name="Google Shape;1793;p43"/>
          <p:cNvSpPr txBox="1"/>
          <p:nvPr/>
        </p:nvSpPr>
        <p:spPr>
          <a:xfrm>
            <a:off x="5704250" y="2849163"/>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Selection</a:t>
            </a:r>
            <a:endParaRPr sz="2000" b="1" dirty="0">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78850" y="1873157"/>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16500" y="2955407"/>
            <a:ext cx="395100" cy="503400"/>
          </a:xfrm>
          <a:prstGeom prst="bentConnector2">
            <a:avLst/>
          </a:prstGeom>
          <a:noFill/>
          <a:ln w="9525" cap="flat" cmpd="sng">
            <a:solidFill>
              <a:schemeClr val="dk2"/>
            </a:solidFill>
            <a:prstDash val="solid"/>
            <a:round/>
            <a:headEnd type="none" w="med" len="med"/>
            <a:tailEnd type="none" w="med" len="med"/>
          </a:ln>
        </p:spPr>
      </p:cxnSp>
      <p:sp>
        <p:nvSpPr>
          <p:cNvPr id="1798" name="Google Shape;1798;p43"/>
          <p:cNvSpPr txBox="1"/>
          <p:nvPr/>
        </p:nvSpPr>
        <p:spPr>
          <a:xfrm>
            <a:off x="714001" y="1677904"/>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Mulish"/>
                <a:ea typeface="Mulish"/>
                <a:cs typeface="Mulish"/>
                <a:sym typeface="Mulish"/>
              </a:rPr>
              <a:t>It involves identifying and removing any inconsistencies in the dataset.</a:t>
            </a:r>
            <a:endParaRPr dirty="0">
              <a:solidFill>
                <a:schemeClr val="dk1"/>
              </a:solidFill>
              <a:latin typeface="Mulish"/>
              <a:ea typeface="Mulish"/>
              <a:cs typeface="Mulish"/>
              <a:sym typeface="Mulish"/>
            </a:endParaRPr>
          </a:p>
        </p:txBody>
      </p:sp>
      <p:sp>
        <p:nvSpPr>
          <p:cNvPr id="1801" name="Google Shape;1801;p43"/>
          <p:cNvSpPr txBox="1"/>
          <p:nvPr/>
        </p:nvSpPr>
        <p:spPr>
          <a:xfrm>
            <a:off x="5704250" y="3207207"/>
            <a:ext cx="2713200" cy="122354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It involves selecting the most relevant features from the dataset for the use of machine learning.</a:t>
            </a:r>
            <a:endParaRPr dirty="0">
              <a:solidFill>
                <a:schemeClr val="dk1"/>
              </a:solidFill>
              <a:latin typeface="Mulish"/>
              <a:ea typeface="Mulish"/>
              <a:cs typeface="Mulish"/>
              <a:sym typeface="Mulish"/>
            </a:endParaRPr>
          </a:p>
        </p:txBody>
      </p:sp>
      <p:sp>
        <p:nvSpPr>
          <p:cNvPr id="1788" name="Google Shape;1788;p43"/>
          <p:cNvSpPr/>
          <p:nvPr/>
        </p:nvSpPr>
        <p:spPr>
          <a:xfrm>
            <a:off x="5055350" y="160322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89575" y="3118345"/>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55350" y="3118345"/>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58525"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24300"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58525"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24300"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1581867" y="1218707"/>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Sources</a:t>
            </a:r>
          </a:p>
          <a:p>
            <a:pPr marL="0" lvl="0" indent="0" algn="l" rtl="0">
              <a:spcBef>
                <a:spcPts val="0"/>
              </a:spcBef>
              <a:spcAft>
                <a:spcPts val="0"/>
              </a:spcAft>
              <a:buNone/>
            </a:pPr>
            <a:r>
              <a:rPr lang="en" dirty="0"/>
              <a:t>of data</a:t>
            </a:r>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5539200" y="12144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Features of</a:t>
            </a:r>
          </a:p>
          <a:p>
            <a:pPr marL="0" lvl="0" indent="0" algn="l" rtl="0">
              <a:spcBef>
                <a:spcPts val="0"/>
              </a:spcBef>
              <a:spcAft>
                <a:spcPts val="0"/>
              </a:spcAft>
              <a:buNone/>
            </a:pPr>
            <a:r>
              <a:rPr lang="en-US" dirty="0"/>
              <a:t>textual posts</a:t>
            </a: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 The </a:t>
            </a:r>
          </a:p>
          <a:p>
            <a:pPr marL="0" lvl="0" indent="0" algn="l" rtl="0">
              <a:spcBef>
                <a:spcPts val="0"/>
              </a:spcBef>
              <a:spcAft>
                <a:spcPts val="0"/>
              </a:spcAft>
              <a:buNone/>
            </a:pPr>
            <a:r>
              <a:rPr lang="en" dirty="0"/>
              <a:t>Next Week</a:t>
            </a:r>
            <a:endParaRPr dirty="0"/>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the techniques and which ones to be used</a:t>
            </a:r>
            <a:endParaRPr sz="1600" dirty="0"/>
          </a:p>
        </p:txBody>
      </p:sp>
      <p:sp>
        <p:nvSpPr>
          <p:cNvPr id="1486" name="Google Shape;1486;p29"/>
          <p:cNvSpPr txBox="1">
            <a:spLocks noGrp="1"/>
          </p:cNvSpPr>
          <p:nvPr>
            <p:ph type="subTitle" idx="1"/>
          </p:nvPr>
        </p:nvSpPr>
        <p:spPr>
          <a:xfrm>
            <a:off x="5576775" y="1999808"/>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specific features of a text written by entrepreneurs and the inclusion criteria of a text</a:t>
            </a:r>
            <a:endParaRPr dirty="0"/>
          </a:p>
        </p:txBody>
      </p:sp>
      <p:sp>
        <p:nvSpPr>
          <p:cNvPr id="1487" name="Google Shape;1487;p29"/>
          <p:cNvSpPr txBox="1">
            <a:spLocks noGrp="1"/>
          </p:cNvSpPr>
          <p:nvPr>
            <p:ph type="subTitle" idx="2"/>
          </p:nvPr>
        </p:nvSpPr>
        <p:spPr>
          <a:xfrm>
            <a:off x="1581867" y="1999050"/>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platforms and source of the textual posts</a:t>
            </a:r>
            <a:endParaRPr dirty="0"/>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Practical implementation</a:t>
            </a:r>
            <a:endParaRPr dirty="0"/>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Techniques for </a:t>
            </a:r>
          </a:p>
          <a:p>
            <a:pPr marL="0" lvl="0" indent="0" algn="l" rtl="0">
              <a:spcBef>
                <a:spcPts val="0"/>
              </a:spcBef>
              <a:spcAft>
                <a:spcPts val="0"/>
              </a:spcAft>
              <a:buNone/>
            </a:pPr>
            <a:r>
              <a:rPr lang="en" dirty="0"/>
              <a:t>feature extraction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7703850" cy="3507875"/>
        </p:xfrm>
        <a:graphic>
          <a:graphicData uri="http://schemas.openxmlformats.org/drawingml/2006/table">
            <a:tbl>
              <a:tblPr>
                <a:noFill/>
                <a:tableStyleId>{7AB210BB-82D3-40C9-BD84-46612230A1E1}</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on this template? Get them for free on these websites:</a:t>
            </a:r>
            <a:endParaRPr dirty="0"/>
          </a:p>
          <a:p>
            <a:pPr marL="0" lvl="0" indent="0" algn="l" rtl="0">
              <a:spcBef>
                <a:spcPts val="1000"/>
              </a:spcBef>
              <a:spcAft>
                <a:spcPts val="0"/>
              </a:spcAft>
              <a:buNone/>
            </a:pPr>
            <a:r>
              <a:rPr lang="en" b="1" dirty="0"/>
              <a:t>Photos</a:t>
            </a:r>
            <a:endParaRPr b="1" dirty="0"/>
          </a:p>
          <a:p>
            <a:pPr marL="457200" lvl="0" indent="-317500" algn="l" rtl="0">
              <a:lnSpc>
                <a:spcPct val="115000"/>
              </a:lnSpc>
              <a:spcBef>
                <a:spcPts val="0"/>
              </a:spcBef>
              <a:spcAft>
                <a:spcPts val="0"/>
              </a:spcAft>
              <a:buSzPts val="1400"/>
              <a:buChar char="●"/>
            </a:pPr>
            <a:r>
              <a:rPr lang="en" u="sng" dirty="0">
                <a:hlinkClick r:id="rId3"/>
              </a:rPr>
              <a:t>Colleagues correcting charts</a:t>
            </a:r>
            <a:endParaRPr dirty="0"/>
          </a:p>
          <a:p>
            <a:pPr marL="457200" lvl="0" indent="-317500" algn="l" rtl="0">
              <a:lnSpc>
                <a:spcPct val="115000"/>
              </a:lnSpc>
              <a:spcBef>
                <a:spcPts val="0"/>
              </a:spcBef>
              <a:spcAft>
                <a:spcPts val="0"/>
              </a:spcAft>
              <a:buSzPts val="1400"/>
              <a:buChar char="●"/>
            </a:pPr>
            <a:r>
              <a:rPr lang="en" u="sng" dirty="0">
                <a:hlinkClick r:id="rId4"/>
              </a:rPr>
              <a:t>Networking concept still life assortment</a:t>
            </a:r>
            <a:endParaRPr dirty="0"/>
          </a:p>
          <a:p>
            <a:pPr marL="457200" lvl="0" indent="-317500" algn="l" rtl="0">
              <a:lnSpc>
                <a:spcPct val="115000"/>
              </a:lnSpc>
              <a:spcBef>
                <a:spcPts val="0"/>
              </a:spcBef>
              <a:spcAft>
                <a:spcPts val="0"/>
              </a:spcAft>
              <a:buSzPts val="1400"/>
              <a:buChar char="●"/>
            </a:pPr>
            <a:r>
              <a:rPr lang="en" u="sng" dirty="0">
                <a:hlinkClick r:id="rId5"/>
              </a:rPr>
              <a:t>Network concept with notebooks</a:t>
            </a:r>
            <a:endParaRPr dirty="0"/>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7704000" cy="2169150"/>
        </p:xfrm>
        <a:graphic>
          <a:graphicData uri="http://schemas.openxmlformats.org/drawingml/2006/table">
            <a:tbl>
              <a:tblPr>
                <a:noFill/>
                <a:tableStyleId>{B32539AA-B111-4103-8029-B08BB70C4C08}</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You must keep it so that proper credits for our design are given</a:t>
                      </a:r>
                      <a:endParaRPr sz="1000" dirty="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You can edit the master slides easily. For more info, click </a:t>
                      </a:r>
                      <a:r>
                        <a:rPr lang="en" sz="1000" b="1" u="sng" dirty="0">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dirty="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Title 2">
            <a:extLst>
              <a:ext uri="{FF2B5EF4-FFF2-40B4-BE49-F238E27FC236}">
                <a16:creationId xmlns:a16="http://schemas.microsoft.com/office/drawing/2014/main" id="{21F24158-454D-A5B6-D69B-EE43F1DFC637}"/>
              </a:ext>
            </a:extLst>
          </p:cNvPr>
          <p:cNvSpPr>
            <a:spLocks noGrp="1"/>
          </p:cNvSpPr>
          <p:nvPr>
            <p:ph type="title"/>
          </p:nvPr>
        </p:nvSpPr>
        <p:spPr>
          <a:xfrm>
            <a:off x="2769621" y="251030"/>
            <a:ext cx="3604758" cy="582200"/>
          </a:xfrm>
        </p:spPr>
        <p:txBody>
          <a:bodyPr/>
          <a:lstStyle/>
          <a:p>
            <a:r>
              <a:rPr lang="en-US" dirty="0"/>
              <a:t>01. Sources of Data</a:t>
            </a:r>
          </a:p>
        </p:txBody>
      </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2" name="Diagram 21">
            <a:extLst>
              <a:ext uri="{FF2B5EF4-FFF2-40B4-BE49-F238E27FC236}">
                <a16:creationId xmlns:a16="http://schemas.microsoft.com/office/drawing/2014/main" id="{4516DB2A-B219-5E54-0D54-D9E0AA71DAED}"/>
              </a:ext>
            </a:extLst>
          </p:cNvPr>
          <p:cNvGraphicFramePr/>
          <p:nvPr>
            <p:extLst>
              <p:ext uri="{D42A27DB-BD31-4B8C-83A1-F6EECF244321}">
                <p14:modId xmlns:p14="http://schemas.microsoft.com/office/powerpoint/2010/main" val="1697594840"/>
              </p:ext>
            </p:extLst>
          </p:nvPr>
        </p:nvGraphicFramePr>
        <p:xfrm>
          <a:off x="684510" y="420234"/>
          <a:ext cx="3966519" cy="487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Google Shape;1812;p44">
            <a:extLst>
              <a:ext uri="{FF2B5EF4-FFF2-40B4-BE49-F238E27FC236}">
                <a16:creationId xmlns:a16="http://schemas.microsoft.com/office/drawing/2014/main" id="{52D39CA7-CC01-35D6-16B8-B71BA67541BE}"/>
              </a:ext>
            </a:extLst>
          </p:cNvPr>
          <p:cNvSpPr txBox="1"/>
          <p:nvPr/>
        </p:nvSpPr>
        <p:spPr>
          <a:xfrm>
            <a:off x="4714136" y="941302"/>
            <a:ext cx="3956496" cy="16304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Mulish"/>
                <a:ea typeface="Mulish"/>
                <a:cs typeface="Mulish"/>
                <a:sym typeface="Mulish"/>
              </a:rPr>
              <a:t>Twitter Demographics (2023):</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500 million tweets per day ! </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leading age is between 25 and 34 Year Old with 38.5% of the global user percentage</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#1 platform for brand interaction</a:t>
            </a: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Mulish"/>
              <a:ea typeface="Mulish"/>
              <a:cs typeface="Mulish"/>
              <a:sym typeface="Mulish"/>
            </a:endParaRPr>
          </a:p>
        </p:txBody>
      </p:sp>
      <p:sp>
        <p:nvSpPr>
          <p:cNvPr id="26" name="Google Shape;1812;p44">
            <a:extLst>
              <a:ext uri="{FF2B5EF4-FFF2-40B4-BE49-F238E27FC236}">
                <a16:creationId xmlns:a16="http://schemas.microsoft.com/office/drawing/2014/main" id="{6B10BD09-D842-2D92-B095-DAFD6C6E1CB0}"/>
              </a:ext>
            </a:extLst>
          </p:cNvPr>
          <p:cNvSpPr txBox="1"/>
          <p:nvPr/>
        </p:nvSpPr>
        <p:spPr>
          <a:xfrm>
            <a:off x="4714136" y="3211402"/>
            <a:ext cx="3956496" cy="16304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Mulish"/>
                <a:ea typeface="Mulish"/>
                <a:cs typeface="Mulish"/>
                <a:sym typeface="Mulish"/>
              </a:rPr>
              <a:t>LinkedIn Demographics (2023):</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leading age is between 25 and 34 Year Old with 60% of the global user percentage</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80% of LinkedIn users are business decision makers.</a:t>
            </a: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Mulish"/>
              <a:ea typeface="Mulish"/>
              <a:cs typeface="Mulish"/>
              <a:sym typeface="Mulish"/>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2491300" cy="8686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2491300" cy="976425"/>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2363400" cy="868575"/>
        </p:xfrm>
        <a:graphic>
          <a:graphicData uri="http://schemas.openxmlformats.org/drawingml/2006/table">
            <a:tbl>
              <a:tblPr>
                <a:noFill/>
                <a:tableStyleId>{B32539AA-B111-4103-8029-B08BB70C4C08}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2403600" cy="881400"/>
        </p:xfrm>
        <a:graphic>
          <a:graphicData uri="http://schemas.openxmlformats.org/drawingml/2006/table">
            <a:tbl>
              <a:tblPr>
                <a:noFill/>
                <a:tableStyleId>{B32539AA-B111-4103-8029-B08BB70C4C08}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4" name="Diagram 23">
            <a:extLst>
              <a:ext uri="{FF2B5EF4-FFF2-40B4-BE49-F238E27FC236}">
                <a16:creationId xmlns:a16="http://schemas.microsoft.com/office/drawing/2014/main" id="{631CEFBA-BC7A-5AA4-77A2-C050EF3D3368}"/>
              </a:ext>
            </a:extLst>
          </p:cNvPr>
          <p:cNvGraphicFramePr/>
          <p:nvPr>
            <p:extLst>
              <p:ext uri="{D42A27DB-BD31-4B8C-83A1-F6EECF244321}">
                <p14:modId xmlns:p14="http://schemas.microsoft.com/office/powerpoint/2010/main" val="1042224242"/>
              </p:ext>
            </p:extLst>
          </p:nvPr>
        </p:nvGraphicFramePr>
        <p:xfrm>
          <a:off x="2382699" y="191818"/>
          <a:ext cx="4378601" cy="477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85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3" name="Diagram 22">
            <a:extLst>
              <a:ext uri="{FF2B5EF4-FFF2-40B4-BE49-F238E27FC236}">
                <a16:creationId xmlns:a16="http://schemas.microsoft.com/office/drawing/2014/main" id="{7AE92396-EB84-3F4C-9B29-403E76D97783}"/>
              </a:ext>
            </a:extLst>
          </p:cNvPr>
          <p:cNvGraphicFramePr/>
          <p:nvPr>
            <p:extLst>
              <p:ext uri="{D42A27DB-BD31-4B8C-83A1-F6EECF244321}">
                <p14:modId xmlns:p14="http://schemas.microsoft.com/office/powerpoint/2010/main" val="1062378950"/>
              </p:ext>
            </p:extLst>
          </p:nvPr>
        </p:nvGraphicFramePr>
        <p:xfrm>
          <a:off x="2036064" y="0"/>
          <a:ext cx="4680414" cy="5143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688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6" name="Google Shape;1576;p34"/>
          <p:cNvSpPr txBox="1">
            <a:spLocks noGrp="1"/>
          </p:cNvSpPr>
          <p:nvPr>
            <p:ph type="title"/>
          </p:nvPr>
        </p:nvSpPr>
        <p:spPr>
          <a:xfrm>
            <a:off x="556766" y="455364"/>
            <a:ext cx="80304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t>02. Features of textual posts by entrepreneurs</a:t>
            </a:r>
          </a:p>
        </p:txBody>
      </p:sp>
      <p:sp>
        <p:nvSpPr>
          <p:cNvPr id="1581" name="Google Shape;1581;p34"/>
          <p:cNvSpPr txBox="1">
            <a:spLocks noGrp="1"/>
          </p:cNvSpPr>
          <p:nvPr>
            <p:ph type="subTitle" idx="7"/>
          </p:nvPr>
        </p:nvSpPr>
        <p:spPr>
          <a:xfrm>
            <a:off x="1489090" y="1028064"/>
            <a:ext cx="6165811" cy="4019424"/>
          </a:xfrm>
          <a:prstGeom prst="rect">
            <a:avLst/>
          </a:prstGeom>
        </p:spPr>
        <p:txBody>
          <a:bodyPr spcFirstLastPara="1" wrap="square" lIns="91425" tIns="91425" rIns="91425" bIns="91425" anchor="t" anchorCtr="0">
            <a:noAutofit/>
          </a:bodyPr>
          <a:lstStyle/>
          <a:p>
            <a:pPr lvl="0" indent="-457200" algn="l" rtl="0">
              <a:lnSpc>
                <a:spcPct val="120000"/>
              </a:lnSpc>
              <a:spcBef>
                <a:spcPts val="0"/>
              </a:spcBef>
              <a:spcAft>
                <a:spcPts val="0"/>
              </a:spcAft>
              <a:buAutoNum type="arabicPeriod"/>
            </a:pPr>
            <a:r>
              <a:rPr lang="en" sz="1600" b="0" dirty="0"/>
              <a:t>A clear topic of the text</a:t>
            </a:r>
          </a:p>
          <a:p>
            <a:pPr lvl="0" indent="-457200" algn="l" rtl="0">
              <a:lnSpc>
                <a:spcPct val="120000"/>
              </a:lnSpc>
              <a:spcBef>
                <a:spcPts val="0"/>
              </a:spcBef>
              <a:spcAft>
                <a:spcPts val="0"/>
              </a:spcAft>
              <a:buAutoNum type="arabicPeriod"/>
            </a:pPr>
            <a:r>
              <a:rPr lang="en" sz="1600" b="0" dirty="0"/>
              <a:t>Perfect spelling and grammar</a:t>
            </a:r>
          </a:p>
          <a:p>
            <a:pPr lvl="0" indent="-457200" algn="l" rtl="0">
              <a:lnSpc>
                <a:spcPct val="120000"/>
              </a:lnSpc>
              <a:spcBef>
                <a:spcPts val="0"/>
              </a:spcBef>
              <a:spcAft>
                <a:spcPts val="0"/>
              </a:spcAft>
              <a:buAutoNum type="arabicPeriod"/>
            </a:pPr>
            <a:r>
              <a:rPr lang="en-US" sz="1600" b="0" dirty="0"/>
              <a:t>For blogs, there are catchy headlines</a:t>
            </a:r>
          </a:p>
          <a:p>
            <a:pPr lvl="0" indent="-457200" algn="l" rtl="0">
              <a:lnSpc>
                <a:spcPct val="120000"/>
              </a:lnSpc>
              <a:spcBef>
                <a:spcPts val="0"/>
              </a:spcBef>
              <a:spcAft>
                <a:spcPts val="0"/>
              </a:spcAft>
              <a:buAutoNum type="arabicPeriod"/>
            </a:pPr>
            <a:r>
              <a:rPr lang="en-US" sz="1600" b="0" dirty="0"/>
              <a:t>Use of Business English (blogs and articles)</a:t>
            </a:r>
          </a:p>
          <a:p>
            <a:pPr lvl="0" indent="-457200" algn="l" rtl="0">
              <a:lnSpc>
                <a:spcPct val="120000"/>
              </a:lnSpc>
              <a:spcBef>
                <a:spcPts val="0"/>
              </a:spcBef>
              <a:spcAft>
                <a:spcPts val="0"/>
              </a:spcAft>
              <a:buAutoNum type="arabicPeriod"/>
            </a:pPr>
            <a:r>
              <a:rPr lang="en-US" sz="1600" b="0" dirty="0"/>
              <a:t>Use of conversational tone</a:t>
            </a:r>
          </a:p>
          <a:p>
            <a:pPr lvl="0" indent="-457200" algn="l" rtl="0">
              <a:lnSpc>
                <a:spcPct val="120000"/>
              </a:lnSpc>
              <a:spcBef>
                <a:spcPts val="0"/>
              </a:spcBef>
              <a:spcAft>
                <a:spcPts val="0"/>
              </a:spcAft>
              <a:buAutoNum type="arabicPeriod"/>
            </a:pPr>
            <a:r>
              <a:rPr lang="en-US" sz="1600" b="0" dirty="0"/>
              <a:t>Use of simple, understandable words</a:t>
            </a:r>
          </a:p>
          <a:p>
            <a:pPr lvl="0" indent="-457200" algn="l" rtl="0">
              <a:lnSpc>
                <a:spcPct val="120000"/>
              </a:lnSpc>
              <a:spcBef>
                <a:spcPts val="0"/>
              </a:spcBef>
              <a:spcAft>
                <a:spcPts val="0"/>
              </a:spcAft>
              <a:buAutoNum type="arabicPeriod"/>
            </a:pPr>
            <a:r>
              <a:rPr lang="en-US" sz="1600" b="0" dirty="0"/>
              <a:t>The existence of lists (blogs and articles)</a:t>
            </a:r>
          </a:p>
          <a:p>
            <a:pPr lvl="0" indent="-457200" algn="l" rtl="0">
              <a:lnSpc>
                <a:spcPct val="120000"/>
              </a:lnSpc>
              <a:spcBef>
                <a:spcPts val="0"/>
              </a:spcBef>
              <a:spcAft>
                <a:spcPts val="0"/>
              </a:spcAft>
              <a:buAutoNum type="arabicPeriod"/>
            </a:pPr>
            <a:r>
              <a:rPr lang="en-US" sz="1600" b="0" dirty="0"/>
              <a:t>Short sentences</a:t>
            </a:r>
          </a:p>
          <a:p>
            <a:pPr lvl="0" indent="-457200" algn="l" rtl="0">
              <a:lnSpc>
                <a:spcPct val="120000"/>
              </a:lnSpc>
              <a:spcBef>
                <a:spcPts val="0"/>
              </a:spcBef>
              <a:spcAft>
                <a:spcPts val="0"/>
              </a:spcAft>
              <a:buAutoNum type="arabicPeriod"/>
            </a:pPr>
            <a:r>
              <a:rPr lang="en-US" sz="1600" b="0" dirty="0"/>
              <a:t>Fewer prepositions</a:t>
            </a:r>
          </a:p>
          <a:p>
            <a:pPr lvl="0" indent="-457200" algn="l" rtl="0">
              <a:lnSpc>
                <a:spcPct val="120000"/>
              </a:lnSpc>
              <a:spcBef>
                <a:spcPts val="0"/>
              </a:spcBef>
              <a:spcAft>
                <a:spcPts val="0"/>
              </a:spcAft>
              <a:buAutoNum type="arabicPeriod"/>
            </a:pPr>
            <a:r>
              <a:rPr lang="en-US" sz="1600" b="0" dirty="0"/>
              <a:t>Use of metaphors</a:t>
            </a:r>
          </a:p>
          <a:p>
            <a:pPr lvl="0" indent="-457200" algn="l" rtl="0">
              <a:lnSpc>
                <a:spcPct val="120000"/>
              </a:lnSpc>
              <a:spcBef>
                <a:spcPts val="0"/>
              </a:spcBef>
              <a:spcAft>
                <a:spcPts val="0"/>
              </a:spcAft>
              <a:buAutoNum type="arabicPeriod"/>
            </a:pPr>
            <a:r>
              <a:rPr lang="en-US" sz="1600" b="0" dirty="0"/>
              <a:t>Statements in positive</a:t>
            </a:r>
          </a:p>
          <a:p>
            <a:pPr lvl="0" indent="-457200" algn="l" rtl="0">
              <a:lnSpc>
                <a:spcPct val="120000"/>
              </a:lnSpc>
              <a:spcBef>
                <a:spcPts val="0"/>
              </a:spcBef>
              <a:spcAft>
                <a:spcPts val="0"/>
              </a:spcAft>
              <a:buAutoNum type="arabicPeriod"/>
            </a:pPr>
            <a:r>
              <a:rPr lang="en-US" sz="1600" b="0" dirty="0"/>
              <a:t>Use of positive and engaging terminologies (happy, hope, energy, love, fun, live, excited, support, …)</a:t>
            </a:r>
            <a:endParaRPr lang="en" sz="16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1139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Criteria for choosing a text for Tweets</a:t>
            </a:r>
            <a:endParaRPr dirty="0"/>
          </a:p>
        </p:txBody>
      </p:sp>
      <p:sp>
        <p:nvSpPr>
          <p:cNvPr id="1722" name="Google Shape;1722;p39"/>
          <p:cNvSpPr txBox="1"/>
          <p:nvPr/>
        </p:nvSpPr>
        <p:spPr>
          <a:xfrm flipH="1">
            <a:off x="690491" y="1619429"/>
            <a:ext cx="2968200" cy="497752"/>
          </a:xfrm>
          <a:prstGeom prst="rect">
            <a:avLst/>
          </a:prstGeom>
          <a:noFill/>
          <a:ln>
            <a:noFill/>
          </a:ln>
        </p:spPr>
        <p:txBody>
          <a:bodyPr spcFirstLastPara="1" wrap="square" lIns="91425" tIns="91425" rIns="91425" bIns="91425" anchor="t" anchorCtr="0">
            <a:noAutofit/>
          </a:bodyPr>
          <a:lstStyle/>
          <a:p>
            <a:pPr lvl="1" algn="ctr">
              <a:lnSpc>
                <a:spcPct val="115000"/>
              </a:lnSpc>
            </a:pPr>
            <a:r>
              <a:rPr lang="en-US" sz="2000" b="1" dirty="0">
                <a:solidFill>
                  <a:schemeClr val="dk1"/>
                </a:solidFill>
                <a:latin typeface="Albert Sans"/>
                <a:ea typeface="Albert Sans"/>
                <a:cs typeface="Albert Sans"/>
                <a:sym typeface="Albert Sans"/>
              </a:rPr>
              <a:t>A</a:t>
            </a:r>
            <a:r>
              <a:rPr lang="en" sz="2000" b="1" dirty="0">
                <a:solidFill>
                  <a:schemeClr val="dk1"/>
                </a:solidFill>
                <a:latin typeface="Albert Sans"/>
                <a:ea typeface="Albert Sans"/>
                <a:cs typeface="Albert Sans"/>
                <a:sym typeface="Albert Sans"/>
              </a:rPr>
              <a:t> minimum of 1M follower on Twitter</a:t>
            </a:r>
            <a:endParaRPr sz="2000" b="1" dirty="0">
              <a:solidFill>
                <a:schemeClr val="dk1"/>
              </a:solidFill>
              <a:latin typeface="Albert Sans"/>
              <a:ea typeface="Albert Sans"/>
              <a:cs typeface="Albert Sans"/>
              <a:sym typeface="Albert Sans"/>
            </a:endParaRPr>
          </a:p>
        </p:txBody>
      </p:sp>
      <p:sp>
        <p:nvSpPr>
          <p:cNvPr id="1726" name="Google Shape;1726;p39"/>
          <p:cNvSpPr txBox="1"/>
          <p:nvPr/>
        </p:nvSpPr>
        <p:spPr>
          <a:xfrm flipH="1">
            <a:off x="5614909" y="1619429"/>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Minimum of 20 characters</a:t>
            </a:r>
            <a:endParaRPr sz="2000" b="1" dirty="0">
              <a:solidFill>
                <a:schemeClr val="dk1"/>
              </a:solidFill>
              <a:latin typeface="Albert Sans"/>
              <a:ea typeface="Albert Sans"/>
              <a:cs typeface="Albert Sans"/>
              <a:sym typeface="Albert Sans"/>
            </a:endParaRPr>
          </a:p>
        </p:txBody>
      </p:sp>
      <p:sp>
        <p:nvSpPr>
          <p:cNvPr id="1728" name="Google Shape;1728;p39"/>
          <p:cNvSpPr txBox="1"/>
          <p:nvPr/>
        </p:nvSpPr>
        <p:spPr>
          <a:xfrm flipH="1">
            <a:off x="3780386" y="3640590"/>
            <a:ext cx="1491136"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Positive sentiment analysis</a:t>
            </a:r>
            <a:endParaRPr sz="2000" b="1" dirty="0">
              <a:solidFill>
                <a:schemeClr val="dk1"/>
              </a:solidFill>
              <a:latin typeface="Albert Sans"/>
              <a:ea typeface="Albert Sans"/>
              <a:cs typeface="Albert Sans"/>
              <a:sym typeface="Albert Sans"/>
            </a:endParaRPr>
          </a:p>
        </p:txBody>
      </p:sp>
      <p:cxnSp>
        <p:nvCxnSpPr>
          <p:cNvPr id="1730" name="Google Shape;1730;p39"/>
          <p:cNvCxnSpPr>
            <a:stCxn id="1731" idx="2"/>
            <a:endCxn id="1732" idx="6"/>
          </p:cNvCxnSpPr>
          <p:nvPr/>
        </p:nvCxnSpPr>
        <p:spPr>
          <a:xfrm flipH="1">
            <a:off x="2304191" y="2694194"/>
            <a:ext cx="2092163" cy="4025"/>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044991" y="2568619"/>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4396354" y="2564594"/>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lish"/>
              <a:ea typeface="Mulish"/>
              <a:cs typeface="Mulish"/>
              <a:sym typeface="Mulish"/>
            </a:endParaRPr>
          </a:p>
        </p:txBody>
      </p:sp>
      <p:sp>
        <p:nvSpPr>
          <p:cNvPr id="1733" name="Google Shape;1733;p39"/>
          <p:cNvSpPr/>
          <p:nvPr/>
        </p:nvSpPr>
        <p:spPr>
          <a:xfrm>
            <a:off x="6969409" y="2536454"/>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flipV="1">
            <a:off x="4655554" y="2666054"/>
            <a:ext cx="2313855" cy="2814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1139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Criteria for choosing a text for blogs</a:t>
            </a:r>
            <a:endParaRPr dirty="0"/>
          </a:p>
        </p:txBody>
      </p:sp>
      <p:sp>
        <p:nvSpPr>
          <p:cNvPr id="1722" name="Google Shape;1722;p39"/>
          <p:cNvSpPr txBox="1"/>
          <p:nvPr/>
        </p:nvSpPr>
        <p:spPr>
          <a:xfrm flipH="1">
            <a:off x="970907" y="2042200"/>
            <a:ext cx="2968200" cy="497752"/>
          </a:xfrm>
          <a:prstGeom prst="rect">
            <a:avLst/>
          </a:prstGeom>
          <a:noFill/>
          <a:ln>
            <a:noFill/>
          </a:ln>
        </p:spPr>
        <p:txBody>
          <a:bodyPr spcFirstLastPara="1" wrap="square" lIns="91425" tIns="91425" rIns="91425" bIns="91425" anchor="t" anchorCtr="0">
            <a:noAutofit/>
          </a:bodyPr>
          <a:lstStyle/>
          <a:p>
            <a:pPr lvl="1" algn="ctr">
              <a:lnSpc>
                <a:spcPct val="115000"/>
              </a:lnSpc>
            </a:pPr>
            <a:r>
              <a:rPr lang="en" sz="2000" b="1" dirty="0">
                <a:solidFill>
                  <a:schemeClr val="dk1"/>
                </a:solidFill>
                <a:latin typeface="Albert Sans"/>
                <a:ea typeface="Albert Sans"/>
                <a:cs typeface="Albert Sans"/>
                <a:sym typeface="Albert Sans"/>
              </a:rPr>
              <a:t>A Clear Topic</a:t>
            </a:r>
            <a:endParaRPr sz="2000" b="1" dirty="0">
              <a:solidFill>
                <a:schemeClr val="dk1"/>
              </a:solidFill>
              <a:latin typeface="Albert Sans"/>
              <a:ea typeface="Albert Sans"/>
              <a:cs typeface="Albert Sans"/>
              <a:sym typeface="Albert Sans"/>
            </a:endParaRPr>
          </a:p>
        </p:txBody>
      </p:sp>
      <p:sp>
        <p:nvSpPr>
          <p:cNvPr id="1724" name="Google Shape;1724;p39"/>
          <p:cNvSpPr txBox="1"/>
          <p:nvPr/>
        </p:nvSpPr>
        <p:spPr>
          <a:xfrm flipH="1">
            <a:off x="3018840" y="3272202"/>
            <a:ext cx="2038868" cy="528644"/>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Business English</a:t>
            </a:r>
            <a:endParaRPr sz="2000" b="1" dirty="0">
              <a:solidFill>
                <a:schemeClr val="dk1"/>
              </a:solidFill>
              <a:latin typeface="Albert Sans"/>
              <a:ea typeface="Albert Sans"/>
              <a:cs typeface="Albert Sans"/>
              <a:sym typeface="Albert Sans"/>
            </a:endParaRPr>
          </a:p>
        </p:txBody>
      </p:sp>
      <p:sp>
        <p:nvSpPr>
          <p:cNvPr id="1726" name="Google Shape;1726;p39"/>
          <p:cNvSpPr txBox="1"/>
          <p:nvPr/>
        </p:nvSpPr>
        <p:spPr>
          <a:xfrm flipH="1">
            <a:off x="4038274" y="1769718"/>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Minimum of 1000 words</a:t>
            </a:r>
            <a:endParaRPr sz="2000" b="1" dirty="0">
              <a:solidFill>
                <a:schemeClr val="dk1"/>
              </a:solidFill>
              <a:latin typeface="Albert Sans"/>
              <a:ea typeface="Albert Sans"/>
              <a:cs typeface="Albert Sans"/>
              <a:sym typeface="Albert Sans"/>
            </a:endParaRPr>
          </a:p>
        </p:txBody>
      </p:sp>
      <p:sp>
        <p:nvSpPr>
          <p:cNvPr id="1728" name="Google Shape;1728;p39"/>
          <p:cNvSpPr txBox="1"/>
          <p:nvPr/>
        </p:nvSpPr>
        <p:spPr>
          <a:xfrm flipH="1">
            <a:off x="6319814" y="3306196"/>
            <a:ext cx="1491136"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A creative headline</a:t>
            </a:r>
            <a:endParaRPr sz="2000" b="1" dirty="0">
              <a:solidFill>
                <a:schemeClr val="dk1"/>
              </a:solidFill>
              <a:latin typeface="Albert Sans"/>
              <a:ea typeface="Albert Sans"/>
              <a:cs typeface="Albert Sans"/>
              <a:sym typeface="Albert Sans"/>
            </a:endParaRPr>
          </a:p>
        </p:txBody>
      </p:sp>
      <p:cxnSp>
        <p:nvCxnSpPr>
          <p:cNvPr id="1730" name="Google Shape;1730;p39"/>
          <p:cNvCxnSpPr>
            <a:stCxn id="1731" idx="2"/>
            <a:endCxn id="1732" idx="6"/>
          </p:cNvCxnSpPr>
          <p:nvPr/>
        </p:nvCxnSpPr>
        <p:spPr>
          <a:xfrm flipH="1">
            <a:off x="2584607" y="2783701"/>
            <a:ext cx="1324067" cy="4025"/>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325407" y="2658126"/>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3908674" y="2654101"/>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lish"/>
              <a:ea typeface="Mulish"/>
              <a:cs typeface="Mulish"/>
              <a:sym typeface="Mulish"/>
            </a:endParaRPr>
          </a:p>
        </p:txBody>
      </p:sp>
      <p:sp>
        <p:nvSpPr>
          <p:cNvPr id="1733" name="Google Shape;1733;p39"/>
          <p:cNvSpPr/>
          <p:nvPr/>
        </p:nvSpPr>
        <p:spPr>
          <a:xfrm>
            <a:off x="5321736" y="2661257"/>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4" name="Google Shape;1734;p39"/>
          <p:cNvSpPr/>
          <p:nvPr/>
        </p:nvSpPr>
        <p:spPr>
          <a:xfrm>
            <a:off x="6935782" y="2661257"/>
            <a:ext cx="259200" cy="25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a:off x="4167874" y="2783701"/>
            <a:ext cx="1153862" cy="7156"/>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9"/>
          <p:cNvCxnSpPr>
            <a:stCxn id="1733" idx="6"/>
            <a:endCxn id="1734" idx="2"/>
          </p:cNvCxnSpPr>
          <p:nvPr/>
        </p:nvCxnSpPr>
        <p:spPr>
          <a:xfrm>
            <a:off x="5580936" y="2790857"/>
            <a:ext cx="1354846"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6325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140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Techniques for feature extraction</a:t>
            </a:r>
          </a:p>
        </p:txBody>
      </p:sp>
      <p:pic>
        <p:nvPicPr>
          <p:cNvPr id="3" name="Picture 2">
            <a:extLst>
              <a:ext uri="{FF2B5EF4-FFF2-40B4-BE49-F238E27FC236}">
                <a16:creationId xmlns:a16="http://schemas.microsoft.com/office/drawing/2014/main" id="{7ACFA9B7-BB96-C403-BDD4-235109F5A4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0107" y="713300"/>
            <a:ext cx="3894563" cy="4362659"/>
          </a:xfrm>
          <a:prstGeom prst="rect">
            <a:avLst/>
          </a:prstGeom>
          <a:noFill/>
          <a:ln>
            <a:noFill/>
          </a:ln>
        </p:spPr>
      </p:pic>
      <p:sp>
        <p:nvSpPr>
          <p:cNvPr id="5" name="Star: 5 Points 4">
            <a:extLst>
              <a:ext uri="{FF2B5EF4-FFF2-40B4-BE49-F238E27FC236}">
                <a16:creationId xmlns:a16="http://schemas.microsoft.com/office/drawing/2014/main" id="{CE5A37DD-C2D7-1005-65D8-9889B3E95907}"/>
              </a:ext>
            </a:extLst>
          </p:cNvPr>
          <p:cNvSpPr/>
          <p:nvPr/>
        </p:nvSpPr>
        <p:spPr>
          <a:xfrm>
            <a:off x="2635401" y="2237773"/>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E091BE11-F0FB-E44D-275F-4953DB57325A}"/>
              </a:ext>
            </a:extLst>
          </p:cNvPr>
          <p:cNvSpPr/>
          <p:nvPr/>
        </p:nvSpPr>
        <p:spPr>
          <a:xfrm>
            <a:off x="2639117" y="2650736"/>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733EC802-A2D8-8A68-C384-865758DE8826}"/>
              </a:ext>
            </a:extLst>
          </p:cNvPr>
          <p:cNvSpPr/>
          <p:nvPr/>
        </p:nvSpPr>
        <p:spPr>
          <a:xfrm>
            <a:off x="2629825" y="1403663"/>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6F029A8-EA40-27AD-F68A-50605C4ED71B}"/>
              </a:ext>
            </a:extLst>
          </p:cNvPr>
          <p:cNvSpPr/>
          <p:nvPr/>
        </p:nvSpPr>
        <p:spPr>
          <a:xfrm>
            <a:off x="2635401" y="1816912"/>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1671</Words>
  <Application>Microsoft Office PowerPoint</Application>
  <PresentationFormat>On-screen Show (16:9)</PresentationFormat>
  <Paragraphs>273</Paragraphs>
  <Slides>43</Slides>
  <Notes>43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Anaheim</vt:lpstr>
      <vt:lpstr>Roboto Medium</vt:lpstr>
      <vt:lpstr>Calibri</vt:lpstr>
      <vt:lpstr>Nunito Light</vt:lpstr>
      <vt:lpstr>Proxima Nova</vt:lpstr>
      <vt:lpstr>Mulish</vt:lpstr>
      <vt:lpstr>Proxima Nova Semibold</vt:lpstr>
      <vt:lpstr>DM Sans</vt:lpstr>
      <vt:lpstr>Amatic SC</vt:lpstr>
      <vt:lpstr>Lato</vt:lpstr>
      <vt:lpstr>Albert Sans</vt:lpstr>
      <vt:lpstr>Arial</vt:lpstr>
      <vt:lpstr>Discrete Mathematics: Graph Theory and Networks - 12th Grade by Slidesgo</vt:lpstr>
      <vt:lpstr>Slidesgo Final Pages</vt:lpstr>
      <vt:lpstr>Engineering a Data Benchmark from Textual Posts for Entrepreneurial Personality Analysis</vt:lpstr>
      <vt:lpstr>01</vt:lpstr>
      <vt:lpstr>01. Sources of Data</vt:lpstr>
      <vt:lpstr>PowerPoint Presentation</vt:lpstr>
      <vt:lpstr>PowerPoint Presentation</vt:lpstr>
      <vt:lpstr>02. Features of textual posts by entrepreneurs</vt:lpstr>
      <vt:lpstr>Criteria for choosing a text for Tweets</vt:lpstr>
      <vt:lpstr>Criteria for choosing a text for blogs</vt:lpstr>
      <vt:lpstr>Techniques for feature extraction</vt:lpstr>
      <vt:lpstr>For The Next Week</vt:lpstr>
      <vt:lpstr>Thanks!</vt:lpstr>
      <vt:lpstr>Features of textual posts</vt:lpstr>
      <vt:lpstr>PowerPoint Presentation</vt:lpstr>
      <vt:lpstr>Feature Engineering</vt:lpstr>
      <vt:lpstr>Problem-solving strategies</vt:lpstr>
      <vt:lpstr>Patterns, precision and problem-solving</vt:lpstr>
      <vt:lpstr>Mathematics is the tool that turns curiosity into discovery</vt:lpstr>
      <vt:lpstr>123,000</vt:lpstr>
      <vt:lpstr>Let’s use some percentages!</vt:lpstr>
      <vt:lpstr>Display concepts visually</vt:lpstr>
      <vt:lpstr>Rubric</vt:lpstr>
      <vt:lpstr>Conclusions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a Data Benchmark from Textual Posts for Entrepreneurial Personality Analysis</dc:title>
  <dc:creator>Joy</dc:creator>
  <cp:lastModifiedBy>Joy Labib</cp:lastModifiedBy>
  <cp:revision>3</cp:revision>
  <dcterms:modified xsi:type="dcterms:W3CDTF">2024-04-01T11:38:05Z</dcterms:modified>
</cp:coreProperties>
</file>